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72" r:id="rId2"/>
    <p:sldId id="295" r:id="rId3"/>
    <p:sldId id="273" r:id="rId4"/>
    <p:sldId id="296" r:id="rId5"/>
    <p:sldId id="303" r:id="rId6"/>
    <p:sldId id="274" r:id="rId7"/>
    <p:sldId id="276" r:id="rId8"/>
    <p:sldId id="275" r:id="rId9"/>
    <p:sldId id="304" r:id="rId10"/>
    <p:sldId id="277" r:id="rId11"/>
    <p:sldId id="291" r:id="rId12"/>
    <p:sldId id="292" r:id="rId13"/>
    <p:sldId id="280" r:id="rId14"/>
    <p:sldId id="281" r:id="rId15"/>
    <p:sldId id="282" r:id="rId16"/>
    <p:sldId id="283" r:id="rId17"/>
    <p:sldId id="294" r:id="rId18"/>
    <p:sldId id="285" r:id="rId19"/>
    <p:sldId id="298" r:id="rId20"/>
    <p:sldId id="299" r:id="rId21"/>
    <p:sldId id="301" r:id="rId22"/>
    <p:sldId id="286" r:id="rId23"/>
    <p:sldId id="287" r:id="rId24"/>
    <p:sldId id="288" r:id="rId25"/>
    <p:sldId id="289" r:id="rId26"/>
    <p:sldId id="297" r:id="rId27"/>
    <p:sldId id="30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leen farrell" userId="1868fc63a0e1cc73" providerId="LiveId" clId="{2C0477D2-A870-441F-B97A-3454CDD5295B}"/>
    <pc:docChg chg="custSel addSld delSld modSld sldOrd">
      <pc:chgData name="kathleen farrell" userId="1868fc63a0e1cc73" providerId="LiveId" clId="{2C0477D2-A870-441F-B97A-3454CDD5295B}" dt="2024-05-13T00:58:55.378" v="3074" actId="255"/>
      <pc:docMkLst>
        <pc:docMk/>
      </pc:docMkLst>
      <pc:sldChg chg="modSp mod">
        <pc:chgData name="kathleen farrell" userId="1868fc63a0e1cc73" providerId="LiveId" clId="{2C0477D2-A870-441F-B97A-3454CDD5295B}" dt="2024-05-12T20:56:08.863" v="279" actId="20577"/>
        <pc:sldMkLst>
          <pc:docMk/>
          <pc:sldMk cId="1508910272" sldId="273"/>
        </pc:sldMkLst>
        <pc:spChg chg="mod">
          <ac:chgData name="kathleen farrell" userId="1868fc63a0e1cc73" providerId="LiveId" clId="{2C0477D2-A870-441F-B97A-3454CDD5295B}" dt="2024-05-12T20:56:08.863" v="279" actId="20577"/>
          <ac:spMkLst>
            <pc:docMk/>
            <pc:sldMk cId="1508910272" sldId="273"/>
            <ac:spMk id="2" creationId="{00000000-0000-0000-0000-000000000000}"/>
          </ac:spMkLst>
        </pc:spChg>
        <pc:spChg chg="mod">
          <ac:chgData name="kathleen farrell" userId="1868fc63a0e1cc73" providerId="LiveId" clId="{2C0477D2-A870-441F-B97A-3454CDD5295B}" dt="2024-05-12T20:51:26.005" v="12" actId="122"/>
          <ac:spMkLst>
            <pc:docMk/>
            <pc:sldMk cId="1508910272" sldId="273"/>
            <ac:spMk id="3" creationId="{00000000-0000-0000-0000-000000000000}"/>
          </ac:spMkLst>
        </pc:spChg>
      </pc:sldChg>
      <pc:sldChg chg="modSp mod">
        <pc:chgData name="kathleen farrell" userId="1868fc63a0e1cc73" providerId="LiveId" clId="{2C0477D2-A870-441F-B97A-3454CDD5295B}" dt="2024-05-12T20:59:07.621" v="506" actId="14100"/>
        <pc:sldMkLst>
          <pc:docMk/>
          <pc:sldMk cId="3339554045" sldId="274"/>
        </pc:sldMkLst>
        <pc:spChg chg="mod">
          <ac:chgData name="kathleen farrell" userId="1868fc63a0e1cc73" providerId="LiveId" clId="{2C0477D2-A870-441F-B97A-3454CDD5295B}" dt="2024-05-12T20:59:07.621" v="506" actId="14100"/>
          <ac:spMkLst>
            <pc:docMk/>
            <pc:sldMk cId="3339554045" sldId="274"/>
            <ac:spMk id="2" creationId="{00000000-0000-0000-0000-000000000000}"/>
          </ac:spMkLst>
        </pc:spChg>
        <pc:spChg chg="mod">
          <ac:chgData name="kathleen farrell" userId="1868fc63a0e1cc73" providerId="LiveId" clId="{2C0477D2-A870-441F-B97A-3454CDD5295B}" dt="2024-05-12T20:57:01.035" v="305" actId="122"/>
          <ac:spMkLst>
            <pc:docMk/>
            <pc:sldMk cId="3339554045" sldId="274"/>
            <ac:spMk id="3" creationId="{00000000-0000-0000-0000-000000000000}"/>
          </ac:spMkLst>
        </pc:spChg>
      </pc:sldChg>
      <pc:sldChg chg="modSp mod">
        <pc:chgData name="kathleen farrell" userId="1868fc63a0e1cc73" providerId="LiveId" clId="{2C0477D2-A870-441F-B97A-3454CDD5295B}" dt="2024-05-12T22:40:27.729" v="1438" actId="20577"/>
        <pc:sldMkLst>
          <pc:docMk/>
          <pc:sldMk cId="115085417" sldId="275"/>
        </pc:sldMkLst>
        <pc:spChg chg="mod">
          <ac:chgData name="kathleen farrell" userId="1868fc63a0e1cc73" providerId="LiveId" clId="{2C0477D2-A870-441F-B97A-3454CDD5295B}" dt="2024-05-12T22:40:27.729" v="1438" actId="20577"/>
          <ac:spMkLst>
            <pc:docMk/>
            <pc:sldMk cId="115085417" sldId="275"/>
            <ac:spMk id="2" creationId="{00000000-0000-0000-0000-000000000000}"/>
          </ac:spMkLst>
        </pc:spChg>
        <pc:spChg chg="mod">
          <ac:chgData name="kathleen farrell" userId="1868fc63a0e1cc73" providerId="LiveId" clId="{2C0477D2-A870-441F-B97A-3454CDD5295B}" dt="2024-05-12T21:00:32.752" v="548" actId="122"/>
          <ac:spMkLst>
            <pc:docMk/>
            <pc:sldMk cId="115085417" sldId="275"/>
            <ac:spMk id="3" creationId="{00000000-0000-0000-0000-000000000000}"/>
          </ac:spMkLst>
        </pc:spChg>
      </pc:sldChg>
      <pc:sldChg chg="modSp mod">
        <pc:chgData name="kathleen farrell" userId="1868fc63a0e1cc73" providerId="LiveId" clId="{2C0477D2-A870-441F-B97A-3454CDD5295B}" dt="2024-05-12T22:44:52.829" v="1492" actId="20577"/>
        <pc:sldMkLst>
          <pc:docMk/>
          <pc:sldMk cId="3252008090" sldId="276"/>
        </pc:sldMkLst>
        <pc:spChg chg="mod">
          <ac:chgData name="kathleen farrell" userId="1868fc63a0e1cc73" providerId="LiveId" clId="{2C0477D2-A870-441F-B97A-3454CDD5295B}" dt="2024-05-12T22:44:52.829" v="1492" actId="20577"/>
          <ac:spMkLst>
            <pc:docMk/>
            <pc:sldMk cId="3252008090" sldId="276"/>
            <ac:spMk id="2" creationId="{00000000-0000-0000-0000-000000000000}"/>
          </ac:spMkLst>
        </pc:spChg>
        <pc:spChg chg="mod">
          <ac:chgData name="kathleen farrell" userId="1868fc63a0e1cc73" providerId="LiveId" clId="{2C0477D2-A870-441F-B97A-3454CDD5295B}" dt="2024-05-12T21:06:38.672" v="590" actId="20577"/>
          <ac:spMkLst>
            <pc:docMk/>
            <pc:sldMk cId="3252008090" sldId="276"/>
            <ac:spMk id="3" creationId="{00000000-0000-0000-0000-000000000000}"/>
          </ac:spMkLst>
        </pc:spChg>
      </pc:sldChg>
      <pc:sldChg chg="modSp mod">
        <pc:chgData name="kathleen farrell" userId="1868fc63a0e1cc73" providerId="LiveId" clId="{2C0477D2-A870-441F-B97A-3454CDD5295B}" dt="2024-05-12T22:37:56.701" v="1429" actId="20577"/>
        <pc:sldMkLst>
          <pc:docMk/>
          <pc:sldMk cId="1419453836" sldId="277"/>
        </pc:sldMkLst>
        <pc:spChg chg="mod">
          <ac:chgData name="kathleen farrell" userId="1868fc63a0e1cc73" providerId="LiveId" clId="{2C0477D2-A870-441F-B97A-3454CDD5295B}" dt="2024-05-12T22:37:56.701" v="1429" actId="20577"/>
          <ac:spMkLst>
            <pc:docMk/>
            <pc:sldMk cId="1419453836" sldId="277"/>
            <ac:spMk id="2" creationId="{00000000-0000-0000-0000-000000000000}"/>
          </ac:spMkLst>
        </pc:spChg>
        <pc:spChg chg="mod">
          <ac:chgData name="kathleen farrell" userId="1868fc63a0e1cc73" providerId="LiveId" clId="{2C0477D2-A870-441F-B97A-3454CDD5295B}" dt="2024-05-12T22:36:08.820" v="1415" actId="14100"/>
          <ac:spMkLst>
            <pc:docMk/>
            <pc:sldMk cId="1419453836" sldId="277"/>
            <ac:spMk id="3" creationId="{00000000-0000-0000-0000-000000000000}"/>
          </ac:spMkLst>
        </pc:spChg>
      </pc:sldChg>
      <pc:sldChg chg="modSp del mod">
        <pc:chgData name="kathleen farrell" userId="1868fc63a0e1cc73" providerId="LiveId" clId="{2C0477D2-A870-441F-B97A-3454CDD5295B}" dt="2024-05-12T22:34:24.596" v="1414" actId="47"/>
        <pc:sldMkLst>
          <pc:docMk/>
          <pc:sldMk cId="2054880847" sldId="278"/>
        </pc:sldMkLst>
        <pc:spChg chg="mod">
          <ac:chgData name="kathleen farrell" userId="1868fc63a0e1cc73" providerId="LiveId" clId="{2C0477D2-A870-441F-B97A-3454CDD5295B}" dt="2024-05-12T22:33:42.177" v="1404" actId="21"/>
          <ac:spMkLst>
            <pc:docMk/>
            <pc:sldMk cId="2054880847" sldId="278"/>
            <ac:spMk id="2" creationId="{00000000-0000-0000-0000-000000000000}"/>
          </ac:spMkLst>
        </pc:spChg>
        <pc:spChg chg="mod">
          <ac:chgData name="kathleen farrell" userId="1868fc63a0e1cc73" providerId="LiveId" clId="{2C0477D2-A870-441F-B97A-3454CDD5295B}" dt="2024-05-12T21:31:51.113" v="966" actId="122"/>
          <ac:spMkLst>
            <pc:docMk/>
            <pc:sldMk cId="2054880847" sldId="278"/>
            <ac:spMk id="3" creationId="{00000000-0000-0000-0000-000000000000}"/>
          </ac:spMkLst>
        </pc:spChg>
      </pc:sldChg>
      <pc:sldChg chg="addSp delSp modSp del mod">
        <pc:chgData name="kathleen farrell" userId="1868fc63a0e1cc73" providerId="LiveId" clId="{2C0477D2-A870-441F-B97A-3454CDD5295B}" dt="2024-05-12T22:13:49.968" v="1107" actId="47"/>
        <pc:sldMkLst>
          <pc:docMk/>
          <pc:sldMk cId="112606551" sldId="279"/>
        </pc:sldMkLst>
        <pc:spChg chg="del mod">
          <ac:chgData name="kathleen farrell" userId="1868fc63a0e1cc73" providerId="LiveId" clId="{2C0477D2-A870-441F-B97A-3454CDD5295B}" dt="2024-05-12T21:47:09.528" v="1027" actId="478"/>
          <ac:spMkLst>
            <pc:docMk/>
            <pc:sldMk cId="112606551" sldId="279"/>
            <ac:spMk id="2" creationId="{00000000-0000-0000-0000-000000000000}"/>
          </ac:spMkLst>
        </pc:spChg>
        <pc:spChg chg="mod">
          <ac:chgData name="kathleen farrell" userId="1868fc63a0e1cc73" providerId="LiveId" clId="{2C0477D2-A870-441F-B97A-3454CDD5295B}" dt="2024-05-12T21:51:19.707" v="1064" actId="122"/>
          <ac:spMkLst>
            <pc:docMk/>
            <pc:sldMk cId="112606551" sldId="279"/>
            <ac:spMk id="3" creationId="{00000000-0000-0000-0000-000000000000}"/>
          </ac:spMkLst>
        </pc:spChg>
        <pc:spChg chg="add del mod">
          <ac:chgData name="kathleen farrell" userId="1868fc63a0e1cc73" providerId="LiveId" clId="{2C0477D2-A870-441F-B97A-3454CDD5295B}" dt="2024-05-12T21:49:23.859" v="1034" actId="478"/>
          <ac:spMkLst>
            <pc:docMk/>
            <pc:sldMk cId="112606551" sldId="279"/>
            <ac:spMk id="4" creationId="{97FD56AA-CCB8-ECE3-86B3-0263ECAD474C}"/>
          </ac:spMkLst>
        </pc:spChg>
        <pc:spChg chg="add mod">
          <ac:chgData name="kathleen farrell" userId="1868fc63a0e1cc73" providerId="LiveId" clId="{2C0477D2-A870-441F-B97A-3454CDD5295B}" dt="2024-05-12T22:11:26.767" v="1100" actId="20577"/>
          <ac:spMkLst>
            <pc:docMk/>
            <pc:sldMk cId="112606551" sldId="279"/>
            <ac:spMk id="5" creationId="{22E80023-4708-4877-9F92-8E91F0D9B8CA}"/>
          </ac:spMkLst>
        </pc:spChg>
        <pc:graphicFrameChg chg="add mod modGraphic">
          <ac:chgData name="kathleen farrell" userId="1868fc63a0e1cc73" providerId="LiveId" clId="{2C0477D2-A870-441F-B97A-3454CDD5295B}" dt="2024-05-12T22:12:52.294" v="1106" actId="14100"/>
          <ac:graphicFrameMkLst>
            <pc:docMk/>
            <pc:sldMk cId="112606551" sldId="279"/>
            <ac:graphicFrameMk id="6" creationId="{665A63A9-0B81-E397-13CF-2DBFF5F6060D}"/>
          </ac:graphicFrameMkLst>
        </pc:graphicFrameChg>
        <pc:picChg chg="add del mod">
          <ac:chgData name="kathleen farrell" userId="1868fc63a0e1cc73" providerId="LiveId" clId="{2C0477D2-A870-441F-B97A-3454CDD5295B}" dt="2024-05-12T21:47:09.528" v="1027" actId="478"/>
          <ac:picMkLst>
            <pc:docMk/>
            <pc:sldMk cId="112606551" sldId="279"/>
            <ac:picMk id="1026" creationId="{D697CB24-A218-3FDE-499F-F21FA6FC1A3F}"/>
          </ac:picMkLst>
        </pc:picChg>
        <pc:picChg chg="add del mod">
          <ac:chgData name="kathleen farrell" userId="1868fc63a0e1cc73" providerId="LiveId" clId="{2C0477D2-A870-441F-B97A-3454CDD5295B}" dt="2024-05-12T21:49:23.859" v="1034" actId="478"/>
          <ac:picMkLst>
            <pc:docMk/>
            <pc:sldMk cId="112606551" sldId="279"/>
            <ac:picMk id="1028" creationId="{51DEF0E8-4812-B011-19E7-599C58D257DA}"/>
          </ac:picMkLst>
        </pc:picChg>
      </pc:sldChg>
      <pc:sldChg chg="addSp new del mod">
        <pc:chgData name="kathleen farrell" userId="1868fc63a0e1cc73" providerId="LiveId" clId="{2C0477D2-A870-441F-B97A-3454CDD5295B}" dt="2024-05-12T22:22:54.793" v="1133" actId="47"/>
        <pc:sldMkLst>
          <pc:docMk/>
          <pc:sldMk cId="3539809492" sldId="279"/>
        </pc:sldMkLst>
        <pc:spChg chg="add">
          <ac:chgData name="kathleen farrell" userId="1868fc63a0e1cc73" providerId="LiveId" clId="{2C0477D2-A870-441F-B97A-3454CDD5295B}" dt="2024-05-12T22:22:33.173" v="1132" actId="22"/>
          <ac:spMkLst>
            <pc:docMk/>
            <pc:sldMk cId="3539809492" sldId="279"/>
            <ac:spMk id="5" creationId="{07DEEB5F-43F6-5CBC-5252-549D5F5B70FF}"/>
          </ac:spMkLst>
        </pc:spChg>
      </pc:sldChg>
      <pc:sldChg chg="modSp new mod">
        <pc:chgData name="kathleen farrell" userId="1868fc63a0e1cc73" providerId="LiveId" clId="{2C0477D2-A870-441F-B97A-3454CDD5295B}" dt="2024-05-12T22:56:39.248" v="1905" actId="122"/>
        <pc:sldMkLst>
          <pc:docMk/>
          <pc:sldMk cId="96864063" sldId="280"/>
        </pc:sldMkLst>
        <pc:spChg chg="mod">
          <ac:chgData name="kathleen farrell" userId="1868fc63a0e1cc73" providerId="LiveId" clId="{2C0477D2-A870-441F-B97A-3454CDD5295B}" dt="2024-05-12T22:56:39.248" v="1905" actId="122"/>
          <ac:spMkLst>
            <pc:docMk/>
            <pc:sldMk cId="96864063" sldId="280"/>
            <ac:spMk id="2" creationId="{AC902D60-5B1B-C1E5-7A16-9CCB3680AC20}"/>
          </ac:spMkLst>
        </pc:spChg>
        <pc:spChg chg="mod">
          <ac:chgData name="kathleen farrell" userId="1868fc63a0e1cc73" providerId="LiveId" clId="{2C0477D2-A870-441F-B97A-3454CDD5295B}" dt="2024-05-12T22:55:56.071" v="1874" actId="27636"/>
          <ac:spMkLst>
            <pc:docMk/>
            <pc:sldMk cId="96864063" sldId="280"/>
            <ac:spMk id="3" creationId="{C65409C6-FCB1-07A2-3D13-DF9292F06D3E}"/>
          </ac:spMkLst>
        </pc:spChg>
      </pc:sldChg>
      <pc:sldChg chg="new del">
        <pc:chgData name="kathleen farrell" userId="1868fc63a0e1cc73" providerId="LiveId" clId="{2C0477D2-A870-441F-B97A-3454CDD5295B}" dt="2024-05-12T21:50:29.126" v="1036" actId="47"/>
        <pc:sldMkLst>
          <pc:docMk/>
          <pc:sldMk cId="2119479449" sldId="280"/>
        </pc:sldMkLst>
      </pc:sldChg>
      <pc:sldChg chg="modSp new mod">
        <pc:chgData name="kathleen farrell" userId="1868fc63a0e1cc73" providerId="LiveId" clId="{2C0477D2-A870-441F-B97A-3454CDD5295B}" dt="2024-05-12T23:01:00.162" v="1952" actId="5793"/>
        <pc:sldMkLst>
          <pc:docMk/>
          <pc:sldMk cId="1005420829" sldId="281"/>
        </pc:sldMkLst>
        <pc:spChg chg="mod">
          <ac:chgData name="kathleen farrell" userId="1868fc63a0e1cc73" providerId="LiveId" clId="{2C0477D2-A870-441F-B97A-3454CDD5295B}" dt="2024-05-12T22:59:12.150" v="1950" actId="14100"/>
          <ac:spMkLst>
            <pc:docMk/>
            <pc:sldMk cId="1005420829" sldId="281"/>
            <ac:spMk id="2" creationId="{A42ECBD4-1404-B983-4B62-46B736E5AF55}"/>
          </ac:spMkLst>
        </pc:spChg>
        <pc:spChg chg="mod">
          <ac:chgData name="kathleen farrell" userId="1868fc63a0e1cc73" providerId="LiveId" clId="{2C0477D2-A870-441F-B97A-3454CDD5295B}" dt="2024-05-12T23:01:00.162" v="1952" actId="5793"/>
          <ac:spMkLst>
            <pc:docMk/>
            <pc:sldMk cId="1005420829" sldId="281"/>
            <ac:spMk id="3" creationId="{12CD88BA-7AFF-F4E6-F9B3-B8FC92AD094E}"/>
          </ac:spMkLst>
        </pc:spChg>
      </pc:sldChg>
      <pc:sldChg chg="modSp new mod">
        <pc:chgData name="kathleen farrell" userId="1868fc63a0e1cc73" providerId="LiveId" clId="{2C0477D2-A870-441F-B97A-3454CDD5295B}" dt="2024-05-12T23:05:26.443" v="2000" actId="5793"/>
        <pc:sldMkLst>
          <pc:docMk/>
          <pc:sldMk cId="2383376781" sldId="282"/>
        </pc:sldMkLst>
        <pc:spChg chg="mod">
          <ac:chgData name="kathleen farrell" userId="1868fc63a0e1cc73" providerId="LiveId" clId="{2C0477D2-A870-441F-B97A-3454CDD5295B}" dt="2024-05-12T23:03:10.960" v="1996" actId="20577"/>
          <ac:spMkLst>
            <pc:docMk/>
            <pc:sldMk cId="2383376781" sldId="282"/>
            <ac:spMk id="2" creationId="{47B38DD9-F523-D863-BC29-E22AE6D62383}"/>
          </ac:spMkLst>
        </pc:spChg>
        <pc:spChg chg="mod">
          <ac:chgData name="kathleen farrell" userId="1868fc63a0e1cc73" providerId="LiveId" clId="{2C0477D2-A870-441F-B97A-3454CDD5295B}" dt="2024-05-12T23:05:26.443" v="2000" actId="5793"/>
          <ac:spMkLst>
            <pc:docMk/>
            <pc:sldMk cId="2383376781" sldId="282"/>
            <ac:spMk id="3" creationId="{579E8F65-137D-97A3-8CCC-858D21FB0D11}"/>
          </ac:spMkLst>
        </pc:spChg>
      </pc:sldChg>
      <pc:sldChg chg="modSp new mod">
        <pc:chgData name="kathleen farrell" userId="1868fc63a0e1cc73" providerId="LiveId" clId="{2C0477D2-A870-441F-B97A-3454CDD5295B}" dt="2024-05-12T23:11:31.784" v="2048" actId="5793"/>
        <pc:sldMkLst>
          <pc:docMk/>
          <pc:sldMk cId="1668896487" sldId="283"/>
        </pc:sldMkLst>
        <pc:spChg chg="mod">
          <ac:chgData name="kathleen farrell" userId="1868fc63a0e1cc73" providerId="LiveId" clId="{2C0477D2-A870-441F-B97A-3454CDD5295B}" dt="2024-05-12T23:07:06.373" v="2042" actId="14100"/>
          <ac:spMkLst>
            <pc:docMk/>
            <pc:sldMk cId="1668896487" sldId="283"/>
            <ac:spMk id="2" creationId="{925FFEED-AC73-E156-DDF4-86F5AAACDD52}"/>
          </ac:spMkLst>
        </pc:spChg>
        <pc:spChg chg="mod">
          <ac:chgData name="kathleen farrell" userId="1868fc63a0e1cc73" providerId="LiveId" clId="{2C0477D2-A870-441F-B97A-3454CDD5295B}" dt="2024-05-12T23:11:31.784" v="2048" actId="5793"/>
          <ac:spMkLst>
            <pc:docMk/>
            <pc:sldMk cId="1668896487" sldId="283"/>
            <ac:spMk id="3" creationId="{8747FEA8-03F3-0896-D354-E6A8F95E0397}"/>
          </ac:spMkLst>
        </pc:spChg>
      </pc:sldChg>
      <pc:sldChg chg="addSp delSp modSp new del mod">
        <pc:chgData name="kathleen farrell" userId="1868fc63a0e1cc73" providerId="LiveId" clId="{2C0477D2-A870-441F-B97A-3454CDD5295B}" dt="2024-05-12T23:32:56.346" v="2429" actId="47"/>
        <pc:sldMkLst>
          <pc:docMk/>
          <pc:sldMk cId="3374942350" sldId="284"/>
        </pc:sldMkLst>
        <pc:spChg chg="mod">
          <ac:chgData name="kathleen farrell" userId="1868fc63a0e1cc73" providerId="LiveId" clId="{2C0477D2-A870-441F-B97A-3454CDD5295B}" dt="2024-05-12T23:13:50.315" v="2064" actId="122"/>
          <ac:spMkLst>
            <pc:docMk/>
            <pc:sldMk cId="3374942350" sldId="284"/>
            <ac:spMk id="2" creationId="{85915BF3-BC11-AE84-0074-1AE92007ED8A}"/>
          </ac:spMkLst>
        </pc:spChg>
        <pc:spChg chg="del mod">
          <ac:chgData name="kathleen farrell" userId="1868fc63a0e1cc73" providerId="LiveId" clId="{2C0477D2-A870-441F-B97A-3454CDD5295B}" dt="2024-05-12T23:16:59.342" v="2085" actId="478"/>
          <ac:spMkLst>
            <pc:docMk/>
            <pc:sldMk cId="3374942350" sldId="284"/>
            <ac:spMk id="3" creationId="{C921D63A-4685-2C07-28CA-D95C37073B8C}"/>
          </ac:spMkLst>
        </pc:spChg>
        <pc:spChg chg="add mod">
          <ac:chgData name="kathleen farrell" userId="1868fc63a0e1cc73" providerId="LiveId" clId="{2C0477D2-A870-441F-B97A-3454CDD5295B}" dt="2024-05-12T23:16:59.342" v="2085" actId="478"/>
          <ac:spMkLst>
            <pc:docMk/>
            <pc:sldMk cId="3374942350" sldId="284"/>
            <ac:spMk id="5" creationId="{9C4CEC03-2654-5FB6-7FD8-033D7A62F747}"/>
          </ac:spMkLst>
        </pc:spChg>
      </pc:sldChg>
      <pc:sldChg chg="modSp new mod">
        <pc:chgData name="kathleen farrell" userId="1868fc63a0e1cc73" providerId="LiveId" clId="{2C0477D2-A870-441F-B97A-3454CDD5295B}" dt="2024-05-12T23:49:35.796" v="2606" actId="20577"/>
        <pc:sldMkLst>
          <pc:docMk/>
          <pc:sldMk cId="1005945117" sldId="285"/>
        </pc:sldMkLst>
        <pc:spChg chg="mod">
          <ac:chgData name="kathleen farrell" userId="1868fc63a0e1cc73" providerId="LiveId" clId="{2C0477D2-A870-441F-B97A-3454CDD5295B}" dt="2024-05-12T23:40:56.732" v="2447" actId="122"/>
          <ac:spMkLst>
            <pc:docMk/>
            <pc:sldMk cId="1005945117" sldId="285"/>
            <ac:spMk id="2" creationId="{DAD1F1F2-F33F-564D-746B-091492EE7128}"/>
          </ac:spMkLst>
        </pc:spChg>
        <pc:spChg chg="mod">
          <ac:chgData name="kathleen farrell" userId="1868fc63a0e1cc73" providerId="LiveId" clId="{2C0477D2-A870-441F-B97A-3454CDD5295B}" dt="2024-05-12T23:49:35.796" v="2606" actId="20577"/>
          <ac:spMkLst>
            <pc:docMk/>
            <pc:sldMk cId="1005945117" sldId="285"/>
            <ac:spMk id="3" creationId="{E08193AD-D1AF-B95C-F7A4-F80F64EDB040}"/>
          </ac:spMkLst>
        </pc:spChg>
      </pc:sldChg>
      <pc:sldChg chg="modSp new mod">
        <pc:chgData name="kathleen farrell" userId="1868fc63a0e1cc73" providerId="LiveId" clId="{2C0477D2-A870-441F-B97A-3454CDD5295B}" dt="2024-05-12T23:53:42.289" v="2650" actId="27636"/>
        <pc:sldMkLst>
          <pc:docMk/>
          <pc:sldMk cId="2311620316" sldId="286"/>
        </pc:sldMkLst>
        <pc:spChg chg="mod">
          <ac:chgData name="kathleen farrell" userId="1868fc63a0e1cc73" providerId="LiveId" clId="{2C0477D2-A870-441F-B97A-3454CDD5295B}" dt="2024-05-12T23:51:56.829" v="2647" actId="14100"/>
          <ac:spMkLst>
            <pc:docMk/>
            <pc:sldMk cId="2311620316" sldId="286"/>
            <ac:spMk id="2" creationId="{532FDE42-EF2B-889D-E390-7E0F6D0313F9}"/>
          </ac:spMkLst>
        </pc:spChg>
        <pc:spChg chg="mod">
          <ac:chgData name="kathleen farrell" userId="1868fc63a0e1cc73" providerId="LiveId" clId="{2C0477D2-A870-441F-B97A-3454CDD5295B}" dt="2024-05-12T23:53:42.289" v="2650" actId="27636"/>
          <ac:spMkLst>
            <pc:docMk/>
            <pc:sldMk cId="2311620316" sldId="286"/>
            <ac:spMk id="3" creationId="{E32B6AC8-5CC0-322F-7940-70EC5C3CEB59}"/>
          </ac:spMkLst>
        </pc:spChg>
      </pc:sldChg>
      <pc:sldChg chg="modSp new mod">
        <pc:chgData name="kathleen farrell" userId="1868fc63a0e1cc73" providerId="LiveId" clId="{2C0477D2-A870-441F-B97A-3454CDD5295B}" dt="2024-05-13T00:17:24.997" v="2724" actId="14100"/>
        <pc:sldMkLst>
          <pc:docMk/>
          <pc:sldMk cId="1796262157" sldId="287"/>
        </pc:sldMkLst>
        <pc:spChg chg="mod">
          <ac:chgData name="kathleen farrell" userId="1868fc63a0e1cc73" providerId="LiveId" clId="{2C0477D2-A870-441F-B97A-3454CDD5295B}" dt="2024-05-13T00:01:30.826" v="2694" actId="14100"/>
          <ac:spMkLst>
            <pc:docMk/>
            <pc:sldMk cId="1796262157" sldId="287"/>
            <ac:spMk id="2" creationId="{9E8D577E-D903-6230-FB11-F6441F730D70}"/>
          </ac:spMkLst>
        </pc:spChg>
        <pc:spChg chg="mod">
          <ac:chgData name="kathleen farrell" userId="1868fc63a0e1cc73" providerId="LiveId" clId="{2C0477D2-A870-441F-B97A-3454CDD5295B}" dt="2024-05-13T00:17:24.997" v="2724" actId="14100"/>
          <ac:spMkLst>
            <pc:docMk/>
            <pc:sldMk cId="1796262157" sldId="287"/>
            <ac:spMk id="3" creationId="{4D0EE16B-BE06-4527-8863-9950BBECC17B}"/>
          </ac:spMkLst>
        </pc:spChg>
      </pc:sldChg>
      <pc:sldChg chg="modSp new mod">
        <pc:chgData name="kathleen farrell" userId="1868fc63a0e1cc73" providerId="LiveId" clId="{2C0477D2-A870-441F-B97A-3454CDD5295B}" dt="2024-05-13T00:22:42.566" v="2801" actId="20577"/>
        <pc:sldMkLst>
          <pc:docMk/>
          <pc:sldMk cId="974331944" sldId="288"/>
        </pc:sldMkLst>
        <pc:spChg chg="mod">
          <ac:chgData name="kathleen farrell" userId="1868fc63a0e1cc73" providerId="LiveId" clId="{2C0477D2-A870-441F-B97A-3454CDD5295B}" dt="2024-05-13T00:19:39.575" v="2743" actId="14100"/>
          <ac:spMkLst>
            <pc:docMk/>
            <pc:sldMk cId="974331944" sldId="288"/>
            <ac:spMk id="2" creationId="{DB7DE9C9-7280-3C07-F6D0-96DAFE10F7E9}"/>
          </ac:spMkLst>
        </pc:spChg>
        <pc:spChg chg="mod">
          <ac:chgData name="kathleen farrell" userId="1868fc63a0e1cc73" providerId="LiveId" clId="{2C0477D2-A870-441F-B97A-3454CDD5295B}" dt="2024-05-13T00:22:42.566" v="2801" actId="20577"/>
          <ac:spMkLst>
            <pc:docMk/>
            <pc:sldMk cId="974331944" sldId="288"/>
            <ac:spMk id="3" creationId="{EDD83917-CC47-6385-137C-037241FEA182}"/>
          </ac:spMkLst>
        </pc:spChg>
      </pc:sldChg>
      <pc:sldChg chg="modSp new mod">
        <pc:chgData name="kathleen farrell" userId="1868fc63a0e1cc73" providerId="LiveId" clId="{2C0477D2-A870-441F-B97A-3454CDD5295B}" dt="2024-05-13T00:31:14.748" v="2981" actId="20577"/>
        <pc:sldMkLst>
          <pc:docMk/>
          <pc:sldMk cId="4215489035" sldId="289"/>
        </pc:sldMkLst>
        <pc:spChg chg="mod">
          <ac:chgData name="kathleen farrell" userId="1868fc63a0e1cc73" providerId="LiveId" clId="{2C0477D2-A870-441F-B97A-3454CDD5295B}" dt="2024-05-13T00:23:26.805" v="2820" actId="14100"/>
          <ac:spMkLst>
            <pc:docMk/>
            <pc:sldMk cId="4215489035" sldId="289"/>
            <ac:spMk id="2" creationId="{CFBBB43D-93BD-2E66-3ED4-1ACA7D56604B}"/>
          </ac:spMkLst>
        </pc:spChg>
        <pc:spChg chg="mod">
          <ac:chgData name="kathleen farrell" userId="1868fc63a0e1cc73" providerId="LiveId" clId="{2C0477D2-A870-441F-B97A-3454CDD5295B}" dt="2024-05-13T00:31:14.748" v="2981" actId="20577"/>
          <ac:spMkLst>
            <pc:docMk/>
            <pc:sldMk cId="4215489035" sldId="289"/>
            <ac:spMk id="3" creationId="{49420B11-8423-6464-5E31-D159632471E3}"/>
          </ac:spMkLst>
        </pc:spChg>
      </pc:sldChg>
      <pc:sldChg chg="new del">
        <pc:chgData name="kathleen farrell" userId="1868fc63a0e1cc73" providerId="LiveId" clId="{2C0477D2-A870-441F-B97A-3454CDD5295B}" dt="2024-05-13T00:32:43.065" v="2982" actId="47"/>
        <pc:sldMkLst>
          <pc:docMk/>
          <pc:sldMk cId="2306121984" sldId="290"/>
        </pc:sldMkLst>
      </pc:sldChg>
      <pc:sldChg chg="modSp new mod ord">
        <pc:chgData name="kathleen farrell" userId="1868fc63a0e1cc73" providerId="LiveId" clId="{2C0477D2-A870-441F-B97A-3454CDD5295B}" dt="2024-05-12T22:54:19.887" v="1871" actId="5793"/>
        <pc:sldMkLst>
          <pc:docMk/>
          <pc:sldMk cId="3460059675" sldId="291"/>
        </pc:sldMkLst>
        <pc:spChg chg="mod">
          <ac:chgData name="kathleen farrell" userId="1868fc63a0e1cc73" providerId="LiveId" clId="{2C0477D2-A870-441F-B97A-3454CDD5295B}" dt="2024-05-12T22:47:43.040" v="1514" actId="122"/>
          <ac:spMkLst>
            <pc:docMk/>
            <pc:sldMk cId="3460059675" sldId="291"/>
            <ac:spMk id="2" creationId="{841A8CE1-791D-9090-1D67-D57D7778F553}"/>
          </ac:spMkLst>
        </pc:spChg>
        <pc:spChg chg="mod">
          <ac:chgData name="kathleen farrell" userId="1868fc63a0e1cc73" providerId="LiveId" clId="{2C0477D2-A870-441F-B97A-3454CDD5295B}" dt="2024-05-12T22:54:19.887" v="1871" actId="5793"/>
          <ac:spMkLst>
            <pc:docMk/>
            <pc:sldMk cId="3460059675" sldId="291"/>
            <ac:spMk id="3" creationId="{8AEBE2F6-FA81-61FF-80AE-F06F98F15CC5}"/>
          </ac:spMkLst>
        </pc:spChg>
      </pc:sldChg>
      <pc:sldChg chg="modSp new mod">
        <pc:chgData name="kathleen farrell" userId="1868fc63a0e1cc73" providerId="LiveId" clId="{2C0477D2-A870-441F-B97A-3454CDD5295B}" dt="2024-05-12T22:38:52.938" v="1436" actId="12"/>
        <pc:sldMkLst>
          <pc:docMk/>
          <pc:sldMk cId="1472958282" sldId="292"/>
        </pc:sldMkLst>
        <pc:spChg chg="mod">
          <ac:chgData name="kathleen farrell" userId="1868fc63a0e1cc73" providerId="LiveId" clId="{2C0477D2-A870-441F-B97A-3454CDD5295B}" dt="2024-05-12T22:28:13.769" v="1166" actId="14100"/>
          <ac:spMkLst>
            <pc:docMk/>
            <pc:sldMk cId="1472958282" sldId="292"/>
            <ac:spMk id="2" creationId="{0CBCB44C-3DCF-EB1F-AE7C-D38ED851C585}"/>
          </ac:spMkLst>
        </pc:spChg>
        <pc:spChg chg="mod">
          <ac:chgData name="kathleen farrell" userId="1868fc63a0e1cc73" providerId="LiveId" clId="{2C0477D2-A870-441F-B97A-3454CDD5295B}" dt="2024-05-12T22:38:52.938" v="1436" actId="12"/>
          <ac:spMkLst>
            <pc:docMk/>
            <pc:sldMk cId="1472958282" sldId="292"/>
            <ac:spMk id="3" creationId="{3E316998-967F-78D9-0696-CA8CB1ECEFC7}"/>
          </ac:spMkLst>
        </pc:spChg>
      </pc:sldChg>
      <pc:sldChg chg="addSp delSp modSp new del mod chgLayout">
        <pc:chgData name="kathleen farrell" userId="1868fc63a0e1cc73" providerId="LiveId" clId="{2C0477D2-A870-441F-B97A-3454CDD5295B}" dt="2024-05-12T23:32:51.847" v="2428" actId="47"/>
        <pc:sldMkLst>
          <pc:docMk/>
          <pc:sldMk cId="413883063" sldId="293"/>
        </pc:sldMkLst>
        <pc:spChg chg="del">
          <ac:chgData name="kathleen farrell" userId="1868fc63a0e1cc73" providerId="LiveId" clId="{2C0477D2-A870-441F-B97A-3454CDD5295B}" dt="2024-05-12T23:17:38.629" v="2087" actId="6264"/>
          <ac:spMkLst>
            <pc:docMk/>
            <pc:sldMk cId="413883063" sldId="293"/>
            <ac:spMk id="2" creationId="{D948F039-D175-07BF-C8CA-102A11598446}"/>
          </ac:spMkLst>
        </pc:spChg>
        <pc:spChg chg="del">
          <ac:chgData name="kathleen farrell" userId="1868fc63a0e1cc73" providerId="LiveId" clId="{2C0477D2-A870-441F-B97A-3454CDD5295B}" dt="2024-05-12T23:17:38.629" v="2087" actId="6264"/>
          <ac:spMkLst>
            <pc:docMk/>
            <pc:sldMk cId="413883063" sldId="293"/>
            <ac:spMk id="3" creationId="{C9047D43-072F-534B-7782-826C54A39E9C}"/>
          </ac:spMkLst>
        </pc:spChg>
        <pc:spChg chg="del">
          <ac:chgData name="kathleen farrell" userId="1868fc63a0e1cc73" providerId="LiveId" clId="{2C0477D2-A870-441F-B97A-3454CDD5295B}" dt="2024-05-12T23:17:38.629" v="2087" actId="6264"/>
          <ac:spMkLst>
            <pc:docMk/>
            <pc:sldMk cId="413883063" sldId="293"/>
            <ac:spMk id="4" creationId="{E8E8727C-6AA0-CFA5-5DB7-00BF73D63A19}"/>
          </ac:spMkLst>
        </pc:spChg>
        <pc:spChg chg="add mod ord">
          <ac:chgData name="kathleen farrell" userId="1868fc63a0e1cc73" providerId="LiveId" clId="{2C0477D2-A870-441F-B97A-3454CDD5295B}" dt="2024-05-12T23:17:38.629" v="2087" actId="6264"/>
          <ac:spMkLst>
            <pc:docMk/>
            <pc:sldMk cId="413883063" sldId="293"/>
            <ac:spMk id="5" creationId="{381BD7B4-DF6A-A7D3-5145-EF0BBB32B946}"/>
          </ac:spMkLst>
        </pc:spChg>
        <pc:spChg chg="add mod ord">
          <ac:chgData name="kathleen farrell" userId="1868fc63a0e1cc73" providerId="LiveId" clId="{2C0477D2-A870-441F-B97A-3454CDD5295B}" dt="2024-05-12T23:17:38.629" v="2087" actId="6264"/>
          <ac:spMkLst>
            <pc:docMk/>
            <pc:sldMk cId="413883063" sldId="293"/>
            <ac:spMk id="6" creationId="{D864DADB-955A-ED15-0E07-D620072F0ABB}"/>
          </ac:spMkLst>
        </pc:spChg>
        <pc:spChg chg="add mod ord">
          <ac:chgData name="kathleen farrell" userId="1868fc63a0e1cc73" providerId="LiveId" clId="{2C0477D2-A870-441F-B97A-3454CDD5295B}" dt="2024-05-12T23:17:38.629" v="2087" actId="6264"/>
          <ac:spMkLst>
            <pc:docMk/>
            <pc:sldMk cId="413883063" sldId="293"/>
            <ac:spMk id="7" creationId="{5CBB268D-8C6E-7E3D-A738-2FDC200B7BB7}"/>
          </ac:spMkLst>
        </pc:spChg>
      </pc:sldChg>
      <pc:sldChg chg="addSp delSp modSp new mod">
        <pc:chgData name="kathleen farrell" userId="1868fc63a0e1cc73" providerId="LiveId" clId="{2C0477D2-A870-441F-B97A-3454CDD5295B}" dt="2024-05-12T23:32:00.459" v="2427" actId="20577"/>
        <pc:sldMkLst>
          <pc:docMk/>
          <pc:sldMk cId="2686836092" sldId="294"/>
        </pc:sldMkLst>
        <pc:spChg chg="mod">
          <ac:chgData name="kathleen farrell" userId="1868fc63a0e1cc73" providerId="LiveId" clId="{2C0477D2-A870-441F-B97A-3454CDD5295B}" dt="2024-05-12T23:21:40.120" v="2314" actId="27636"/>
          <ac:spMkLst>
            <pc:docMk/>
            <pc:sldMk cId="2686836092" sldId="294"/>
            <ac:spMk id="2" creationId="{8F1DA78A-433C-D379-F8D5-035FDA14503F}"/>
          </ac:spMkLst>
        </pc:spChg>
        <pc:spChg chg="mod">
          <ac:chgData name="kathleen farrell" userId="1868fc63a0e1cc73" providerId="LiveId" clId="{2C0477D2-A870-441F-B97A-3454CDD5295B}" dt="2024-05-12T23:24:54.811" v="2322" actId="20577"/>
          <ac:spMkLst>
            <pc:docMk/>
            <pc:sldMk cId="2686836092" sldId="294"/>
            <ac:spMk id="3" creationId="{E2184670-B74E-B603-F5C5-385C53E7D539}"/>
          </ac:spMkLst>
        </pc:spChg>
        <pc:graphicFrameChg chg="add del">
          <ac:chgData name="kathleen farrell" userId="1868fc63a0e1cc73" providerId="LiveId" clId="{2C0477D2-A870-441F-B97A-3454CDD5295B}" dt="2024-05-12T23:23:36.823" v="2318" actId="478"/>
          <ac:graphicFrameMkLst>
            <pc:docMk/>
            <pc:sldMk cId="2686836092" sldId="294"/>
            <ac:graphicFrameMk id="4" creationId="{CAA56F8C-0572-8E91-A324-9C1B7C06BF07}"/>
          </ac:graphicFrameMkLst>
        </pc:graphicFrameChg>
        <pc:graphicFrameChg chg="add del">
          <ac:chgData name="kathleen farrell" userId="1868fc63a0e1cc73" providerId="LiveId" clId="{2C0477D2-A870-441F-B97A-3454CDD5295B}" dt="2024-05-12T23:24:50.968" v="2321" actId="478"/>
          <ac:graphicFrameMkLst>
            <pc:docMk/>
            <pc:sldMk cId="2686836092" sldId="294"/>
            <ac:graphicFrameMk id="5" creationId="{6E62E6CD-8C90-93ED-7F1D-F68A00DAC91C}"/>
          </ac:graphicFrameMkLst>
        </pc:graphicFrameChg>
        <pc:graphicFrameChg chg="add mod modGraphic">
          <ac:chgData name="kathleen farrell" userId="1868fc63a0e1cc73" providerId="LiveId" clId="{2C0477D2-A870-441F-B97A-3454CDD5295B}" dt="2024-05-12T23:32:00.459" v="2427" actId="20577"/>
          <ac:graphicFrameMkLst>
            <pc:docMk/>
            <pc:sldMk cId="2686836092" sldId="294"/>
            <ac:graphicFrameMk id="6" creationId="{BDA74B8E-60E2-A6F9-FC4C-87F684484588}"/>
          </ac:graphicFrameMkLst>
        </pc:graphicFrameChg>
      </pc:sldChg>
      <pc:sldChg chg="addSp delSp modSp new mod modClrScheme chgLayout">
        <pc:chgData name="kathleen farrell" userId="1868fc63a0e1cc73" providerId="LiveId" clId="{2C0477D2-A870-441F-B97A-3454CDD5295B}" dt="2024-05-13T00:44:20.766" v="2987" actId="14100"/>
        <pc:sldMkLst>
          <pc:docMk/>
          <pc:sldMk cId="3736400013" sldId="295"/>
        </pc:sldMkLst>
        <pc:spChg chg="del">
          <ac:chgData name="kathleen farrell" userId="1868fc63a0e1cc73" providerId="LiveId" clId="{2C0477D2-A870-441F-B97A-3454CDD5295B}" dt="2024-05-13T00:33:37.896" v="2984" actId="700"/>
          <ac:spMkLst>
            <pc:docMk/>
            <pc:sldMk cId="3736400013" sldId="295"/>
            <ac:spMk id="2" creationId="{F019D484-E679-7C9D-936D-DCAF51287429}"/>
          </ac:spMkLst>
        </pc:spChg>
        <pc:spChg chg="del">
          <ac:chgData name="kathleen farrell" userId="1868fc63a0e1cc73" providerId="LiveId" clId="{2C0477D2-A870-441F-B97A-3454CDD5295B}" dt="2024-05-13T00:33:37.896" v="2984" actId="700"/>
          <ac:spMkLst>
            <pc:docMk/>
            <pc:sldMk cId="3736400013" sldId="295"/>
            <ac:spMk id="3" creationId="{D60965A1-101A-8BD6-D6AD-45F20CEE5BA4}"/>
          </ac:spMkLst>
        </pc:spChg>
        <pc:picChg chg="add mod">
          <ac:chgData name="kathleen farrell" userId="1868fc63a0e1cc73" providerId="LiveId" clId="{2C0477D2-A870-441F-B97A-3454CDD5295B}" dt="2024-05-13T00:44:20.766" v="2987" actId="14100"/>
          <ac:picMkLst>
            <pc:docMk/>
            <pc:sldMk cId="3736400013" sldId="295"/>
            <ac:picMk id="2050" creationId="{6DA4654B-E644-2822-4F88-A7813D9F77A6}"/>
          </ac:picMkLst>
        </pc:picChg>
      </pc:sldChg>
      <pc:sldChg chg="modSp new mod">
        <pc:chgData name="kathleen farrell" userId="1868fc63a0e1cc73" providerId="LiveId" clId="{2C0477D2-A870-441F-B97A-3454CDD5295B}" dt="2024-05-13T00:45:30.367" v="3006" actId="20577"/>
        <pc:sldMkLst>
          <pc:docMk/>
          <pc:sldMk cId="4154743629" sldId="296"/>
        </pc:sldMkLst>
        <pc:spChg chg="mod">
          <ac:chgData name="kathleen farrell" userId="1868fc63a0e1cc73" providerId="LiveId" clId="{2C0477D2-A870-441F-B97A-3454CDD5295B}" dt="2024-05-13T00:45:30.367" v="3006" actId="20577"/>
          <ac:spMkLst>
            <pc:docMk/>
            <pc:sldMk cId="4154743629" sldId="296"/>
            <ac:spMk id="2" creationId="{F7C73C84-5F60-A05D-B710-C46A659734F3}"/>
          </ac:spMkLst>
        </pc:spChg>
      </pc:sldChg>
      <pc:sldChg chg="new del">
        <pc:chgData name="kathleen farrell" userId="1868fc63a0e1cc73" providerId="LiveId" clId="{2C0477D2-A870-441F-B97A-3454CDD5295B}" dt="2024-05-13T00:51:55.910" v="3029" actId="47"/>
        <pc:sldMkLst>
          <pc:docMk/>
          <pc:sldMk cId="2473729331" sldId="297"/>
        </pc:sldMkLst>
      </pc:sldChg>
      <pc:sldChg chg="addSp modSp new mod">
        <pc:chgData name="kathleen farrell" userId="1868fc63a0e1cc73" providerId="LiveId" clId="{2C0477D2-A870-441F-B97A-3454CDD5295B}" dt="2024-05-13T00:58:55.378" v="3074" actId="255"/>
        <pc:sldMkLst>
          <pc:docMk/>
          <pc:sldMk cId="3191688779" sldId="297"/>
        </pc:sldMkLst>
        <pc:spChg chg="mod">
          <ac:chgData name="kathleen farrell" userId="1868fc63a0e1cc73" providerId="LiveId" clId="{2C0477D2-A870-441F-B97A-3454CDD5295B}" dt="2024-05-13T00:58:55.378" v="3074" actId="255"/>
          <ac:spMkLst>
            <pc:docMk/>
            <pc:sldMk cId="3191688779" sldId="297"/>
            <ac:spMk id="2" creationId="{76BE7DA6-A287-84E0-0581-DE1A8A5F67A5}"/>
          </ac:spMkLst>
        </pc:spChg>
        <pc:spChg chg="mod">
          <ac:chgData name="kathleen farrell" userId="1868fc63a0e1cc73" providerId="LiveId" clId="{2C0477D2-A870-441F-B97A-3454CDD5295B}" dt="2024-05-13T00:55:36.277" v="3040" actId="14100"/>
          <ac:spMkLst>
            <pc:docMk/>
            <pc:sldMk cId="3191688779" sldId="297"/>
            <ac:spMk id="3" creationId="{1BC6E3C3-003B-4486-6445-4050752D80F8}"/>
          </ac:spMkLst>
        </pc:spChg>
        <pc:picChg chg="add mod">
          <ac:chgData name="kathleen farrell" userId="1868fc63a0e1cc73" providerId="LiveId" clId="{2C0477D2-A870-441F-B97A-3454CDD5295B}" dt="2024-05-13T00:56:35.279" v="3041" actId="1076"/>
          <ac:picMkLst>
            <pc:docMk/>
            <pc:sldMk cId="3191688779" sldId="297"/>
            <ac:picMk id="3074" creationId="{7A8AD675-E81E-A6DE-4353-CFB01C78C381}"/>
          </ac:picMkLst>
        </pc:picChg>
      </pc:sldChg>
      <pc:sldChg chg="addSp modSp new del mod modClrScheme chgLayout">
        <pc:chgData name="kathleen farrell" userId="1868fc63a0e1cc73" providerId="LiveId" clId="{2C0477D2-A870-441F-B97A-3454CDD5295B}" dt="2024-05-13T00:51:29.479" v="3027" actId="47"/>
        <pc:sldMkLst>
          <pc:docMk/>
          <pc:sldMk cId="4255980180" sldId="297"/>
        </pc:sldMkLst>
        <pc:spChg chg="mod ord">
          <ac:chgData name="kathleen farrell" userId="1868fc63a0e1cc73" providerId="LiveId" clId="{2C0477D2-A870-441F-B97A-3454CDD5295B}" dt="2024-05-13T00:51:19.732" v="3026" actId="700"/>
          <ac:spMkLst>
            <pc:docMk/>
            <pc:sldMk cId="4255980180" sldId="297"/>
            <ac:spMk id="2" creationId="{B91C501E-3348-5979-184C-8BFE9064B130}"/>
          </ac:spMkLst>
        </pc:spChg>
        <pc:spChg chg="add mod ord">
          <ac:chgData name="kathleen farrell" userId="1868fc63a0e1cc73" providerId="LiveId" clId="{2C0477D2-A870-441F-B97A-3454CDD5295B}" dt="2024-05-13T00:51:19.732" v="3026" actId="700"/>
          <ac:spMkLst>
            <pc:docMk/>
            <pc:sldMk cId="4255980180" sldId="297"/>
            <ac:spMk id="3" creationId="{BB256194-D366-8649-D9CB-80A73A832E5B}"/>
          </ac:spMkLst>
        </pc:spChg>
      </pc:sldChg>
    </pc:docChg>
  </pc:docChgLst>
  <pc:docChgLst>
    <pc:chgData name="kathleen farrell" userId="1868fc63a0e1cc73" providerId="LiveId" clId="{9223BA2F-85BA-4D9A-9D52-B93AD50924D2}"/>
    <pc:docChg chg="custSel addSld delSld modSld sldOrd">
      <pc:chgData name="kathleen farrell" userId="1868fc63a0e1cc73" providerId="LiveId" clId="{9223BA2F-85BA-4D9A-9D52-B93AD50924D2}" dt="2024-06-17T02:43:22.494" v="2943" actId="20577"/>
      <pc:docMkLst>
        <pc:docMk/>
      </pc:docMkLst>
      <pc:sldChg chg="modSp mod">
        <pc:chgData name="kathleen farrell" userId="1868fc63a0e1cc73" providerId="LiveId" clId="{9223BA2F-85BA-4D9A-9D52-B93AD50924D2}" dt="2024-06-12T08:12:58.347" v="721" actId="20577"/>
        <pc:sldMkLst>
          <pc:docMk/>
          <pc:sldMk cId="3549628654" sldId="272"/>
        </pc:sldMkLst>
        <pc:spChg chg="mod">
          <ac:chgData name="kathleen farrell" userId="1868fc63a0e1cc73" providerId="LiveId" clId="{9223BA2F-85BA-4D9A-9D52-B93AD50924D2}" dt="2024-06-12T08:12:58.347" v="721" actId="20577"/>
          <ac:spMkLst>
            <pc:docMk/>
            <pc:sldMk cId="3549628654" sldId="272"/>
            <ac:spMk id="4" creationId="{00000000-0000-0000-0000-000000000000}"/>
          </ac:spMkLst>
        </pc:spChg>
      </pc:sldChg>
      <pc:sldChg chg="modSp mod">
        <pc:chgData name="kathleen farrell" userId="1868fc63a0e1cc73" providerId="LiveId" clId="{9223BA2F-85BA-4D9A-9D52-B93AD50924D2}" dt="2024-06-07T04:20:46.355" v="227" actId="20577"/>
        <pc:sldMkLst>
          <pc:docMk/>
          <pc:sldMk cId="1508910272" sldId="273"/>
        </pc:sldMkLst>
        <pc:spChg chg="mod">
          <ac:chgData name="kathleen farrell" userId="1868fc63a0e1cc73" providerId="LiveId" clId="{9223BA2F-85BA-4D9A-9D52-B93AD50924D2}" dt="2024-06-07T04:20:46.355" v="227" actId="20577"/>
          <ac:spMkLst>
            <pc:docMk/>
            <pc:sldMk cId="1508910272" sldId="273"/>
            <ac:spMk id="2" creationId="{00000000-0000-0000-0000-000000000000}"/>
          </ac:spMkLst>
        </pc:spChg>
      </pc:sldChg>
      <pc:sldChg chg="modSp mod">
        <pc:chgData name="kathleen farrell" userId="1868fc63a0e1cc73" providerId="LiveId" clId="{9223BA2F-85BA-4D9A-9D52-B93AD50924D2}" dt="2024-06-07T04:21:50.412" v="229" actId="255"/>
        <pc:sldMkLst>
          <pc:docMk/>
          <pc:sldMk cId="3339554045" sldId="274"/>
        </pc:sldMkLst>
        <pc:spChg chg="mod">
          <ac:chgData name="kathleen farrell" userId="1868fc63a0e1cc73" providerId="LiveId" clId="{9223BA2F-85BA-4D9A-9D52-B93AD50924D2}" dt="2024-06-07T04:21:50.412" v="229" actId="255"/>
          <ac:spMkLst>
            <pc:docMk/>
            <pc:sldMk cId="3339554045" sldId="274"/>
            <ac:spMk id="2" creationId="{00000000-0000-0000-0000-000000000000}"/>
          </ac:spMkLst>
        </pc:spChg>
      </pc:sldChg>
      <pc:sldChg chg="ord">
        <pc:chgData name="kathleen farrell" userId="1868fc63a0e1cc73" providerId="LiveId" clId="{9223BA2F-85BA-4D9A-9D52-B93AD50924D2}" dt="2024-06-07T04:22:21.023" v="231"/>
        <pc:sldMkLst>
          <pc:docMk/>
          <pc:sldMk cId="3252008090" sldId="276"/>
        </pc:sldMkLst>
      </pc:sldChg>
      <pc:sldChg chg="modSp mod">
        <pc:chgData name="kathleen farrell" userId="1868fc63a0e1cc73" providerId="LiveId" clId="{9223BA2F-85BA-4D9A-9D52-B93AD50924D2}" dt="2024-06-07T04:23:38.722" v="282" actId="27636"/>
        <pc:sldMkLst>
          <pc:docMk/>
          <pc:sldMk cId="96864063" sldId="280"/>
        </pc:sldMkLst>
        <pc:spChg chg="mod">
          <ac:chgData name="kathleen farrell" userId="1868fc63a0e1cc73" providerId="LiveId" clId="{9223BA2F-85BA-4D9A-9D52-B93AD50924D2}" dt="2024-06-07T04:23:05.234" v="233" actId="20577"/>
          <ac:spMkLst>
            <pc:docMk/>
            <pc:sldMk cId="96864063" sldId="280"/>
            <ac:spMk id="2" creationId="{AC902D60-5B1B-C1E5-7A16-9CCB3680AC20}"/>
          </ac:spMkLst>
        </pc:spChg>
        <pc:spChg chg="mod">
          <ac:chgData name="kathleen farrell" userId="1868fc63a0e1cc73" providerId="LiveId" clId="{9223BA2F-85BA-4D9A-9D52-B93AD50924D2}" dt="2024-06-07T04:23:38.722" v="282" actId="27636"/>
          <ac:spMkLst>
            <pc:docMk/>
            <pc:sldMk cId="96864063" sldId="280"/>
            <ac:spMk id="3" creationId="{C65409C6-FCB1-07A2-3D13-DF9292F06D3E}"/>
          </ac:spMkLst>
        </pc:spChg>
      </pc:sldChg>
      <pc:sldChg chg="modSp mod">
        <pc:chgData name="kathleen farrell" userId="1868fc63a0e1cc73" providerId="LiveId" clId="{9223BA2F-85BA-4D9A-9D52-B93AD50924D2}" dt="2024-06-17T01:24:09.879" v="2044" actId="20577"/>
        <pc:sldMkLst>
          <pc:docMk/>
          <pc:sldMk cId="1005420829" sldId="281"/>
        </pc:sldMkLst>
        <pc:spChg chg="mod">
          <ac:chgData name="kathleen farrell" userId="1868fc63a0e1cc73" providerId="LiveId" clId="{9223BA2F-85BA-4D9A-9D52-B93AD50924D2}" dt="2024-06-17T01:24:09.879" v="2044" actId="20577"/>
          <ac:spMkLst>
            <pc:docMk/>
            <pc:sldMk cId="1005420829" sldId="281"/>
            <ac:spMk id="2" creationId="{A42ECBD4-1404-B983-4B62-46B736E5AF55}"/>
          </ac:spMkLst>
        </pc:spChg>
      </pc:sldChg>
      <pc:sldChg chg="modSp mod">
        <pc:chgData name="kathleen farrell" userId="1868fc63a0e1cc73" providerId="LiveId" clId="{9223BA2F-85BA-4D9A-9D52-B93AD50924D2}" dt="2024-06-12T08:08:18.953" v="652" actId="20577"/>
        <pc:sldMkLst>
          <pc:docMk/>
          <pc:sldMk cId="2383376781" sldId="282"/>
        </pc:sldMkLst>
        <pc:spChg chg="mod">
          <ac:chgData name="kathleen farrell" userId="1868fc63a0e1cc73" providerId="LiveId" clId="{9223BA2F-85BA-4D9A-9D52-B93AD50924D2}" dt="2024-06-12T08:08:18.953" v="652" actId="20577"/>
          <ac:spMkLst>
            <pc:docMk/>
            <pc:sldMk cId="2383376781" sldId="282"/>
            <ac:spMk id="2" creationId="{47B38DD9-F523-D863-BC29-E22AE6D62383}"/>
          </ac:spMkLst>
        </pc:spChg>
        <pc:spChg chg="mod">
          <ac:chgData name="kathleen farrell" userId="1868fc63a0e1cc73" providerId="LiveId" clId="{9223BA2F-85BA-4D9A-9D52-B93AD50924D2}" dt="2024-06-07T04:30:30.695" v="285" actId="20577"/>
          <ac:spMkLst>
            <pc:docMk/>
            <pc:sldMk cId="2383376781" sldId="282"/>
            <ac:spMk id="3" creationId="{579E8F65-137D-97A3-8CCC-858D21FB0D11}"/>
          </ac:spMkLst>
        </pc:spChg>
      </pc:sldChg>
      <pc:sldChg chg="modSp mod">
        <pc:chgData name="kathleen farrell" userId="1868fc63a0e1cc73" providerId="LiveId" clId="{9223BA2F-85BA-4D9A-9D52-B93AD50924D2}" dt="2024-06-17T01:24:31.755" v="2054" actId="20577"/>
        <pc:sldMkLst>
          <pc:docMk/>
          <pc:sldMk cId="1668896487" sldId="283"/>
        </pc:sldMkLst>
        <pc:spChg chg="mod">
          <ac:chgData name="kathleen farrell" userId="1868fc63a0e1cc73" providerId="LiveId" clId="{9223BA2F-85BA-4D9A-9D52-B93AD50924D2}" dt="2024-06-17T01:24:31.755" v="2054" actId="20577"/>
          <ac:spMkLst>
            <pc:docMk/>
            <pc:sldMk cId="1668896487" sldId="283"/>
            <ac:spMk id="2" creationId="{925FFEED-AC73-E156-DDF4-86F5AAACDD52}"/>
          </ac:spMkLst>
        </pc:spChg>
        <pc:spChg chg="mod">
          <ac:chgData name="kathleen farrell" userId="1868fc63a0e1cc73" providerId="LiveId" clId="{9223BA2F-85BA-4D9A-9D52-B93AD50924D2}" dt="2024-06-07T04:31:23.804" v="294" actId="20577"/>
          <ac:spMkLst>
            <pc:docMk/>
            <pc:sldMk cId="1668896487" sldId="283"/>
            <ac:spMk id="3" creationId="{8747FEA8-03F3-0896-D354-E6A8F95E0397}"/>
          </ac:spMkLst>
        </pc:spChg>
      </pc:sldChg>
      <pc:sldChg chg="modSp mod">
        <pc:chgData name="kathleen farrell" userId="1868fc63a0e1cc73" providerId="LiveId" clId="{9223BA2F-85BA-4D9A-9D52-B93AD50924D2}" dt="2024-06-17T01:25:14.562" v="2057" actId="113"/>
        <pc:sldMkLst>
          <pc:docMk/>
          <pc:sldMk cId="1005945117" sldId="285"/>
        </pc:sldMkLst>
        <pc:spChg chg="mod">
          <ac:chgData name="kathleen farrell" userId="1868fc63a0e1cc73" providerId="LiveId" clId="{9223BA2F-85BA-4D9A-9D52-B93AD50924D2}" dt="2024-06-17T01:25:14.562" v="2057" actId="113"/>
          <ac:spMkLst>
            <pc:docMk/>
            <pc:sldMk cId="1005945117" sldId="285"/>
            <ac:spMk id="3" creationId="{E08193AD-D1AF-B95C-F7A4-F80F64EDB040}"/>
          </ac:spMkLst>
        </pc:spChg>
      </pc:sldChg>
      <pc:sldChg chg="modSp mod">
        <pc:chgData name="kathleen farrell" userId="1868fc63a0e1cc73" providerId="LiveId" clId="{9223BA2F-85BA-4D9A-9D52-B93AD50924D2}" dt="2024-06-17T01:27:43.761" v="2059" actId="313"/>
        <pc:sldMkLst>
          <pc:docMk/>
          <pc:sldMk cId="2311620316" sldId="286"/>
        </pc:sldMkLst>
        <pc:spChg chg="mod">
          <ac:chgData name="kathleen farrell" userId="1868fc63a0e1cc73" providerId="LiveId" clId="{9223BA2F-85BA-4D9A-9D52-B93AD50924D2}" dt="2024-06-17T01:27:43.761" v="2059" actId="313"/>
          <ac:spMkLst>
            <pc:docMk/>
            <pc:sldMk cId="2311620316" sldId="286"/>
            <ac:spMk id="3" creationId="{E32B6AC8-5CC0-322F-7940-70EC5C3CEB59}"/>
          </ac:spMkLst>
        </pc:spChg>
      </pc:sldChg>
      <pc:sldChg chg="modSp mod">
        <pc:chgData name="kathleen farrell" userId="1868fc63a0e1cc73" providerId="LiveId" clId="{9223BA2F-85BA-4D9A-9D52-B93AD50924D2}" dt="2024-06-17T01:29:45.161" v="2092" actId="113"/>
        <pc:sldMkLst>
          <pc:docMk/>
          <pc:sldMk cId="4215489035" sldId="289"/>
        </pc:sldMkLst>
        <pc:spChg chg="mod">
          <ac:chgData name="kathleen farrell" userId="1868fc63a0e1cc73" providerId="LiveId" clId="{9223BA2F-85BA-4D9A-9D52-B93AD50924D2}" dt="2024-06-17T01:28:42.630" v="2061" actId="27636"/>
          <ac:spMkLst>
            <pc:docMk/>
            <pc:sldMk cId="4215489035" sldId="289"/>
            <ac:spMk id="2" creationId="{CFBBB43D-93BD-2E66-3ED4-1ACA7D56604B}"/>
          </ac:spMkLst>
        </pc:spChg>
        <pc:spChg chg="mod">
          <ac:chgData name="kathleen farrell" userId="1868fc63a0e1cc73" providerId="LiveId" clId="{9223BA2F-85BA-4D9A-9D52-B93AD50924D2}" dt="2024-06-17T01:29:45.161" v="2092" actId="113"/>
          <ac:spMkLst>
            <pc:docMk/>
            <pc:sldMk cId="4215489035" sldId="289"/>
            <ac:spMk id="3" creationId="{49420B11-8423-6464-5E31-D159632471E3}"/>
          </ac:spMkLst>
        </pc:spChg>
      </pc:sldChg>
      <pc:sldChg chg="ord">
        <pc:chgData name="kathleen farrell" userId="1868fc63a0e1cc73" providerId="LiveId" clId="{9223BA2F-85BA-4D9A-9D52-B93AD50924D2}" dt="2024-06-17T01:21:16.927" v="2040"/>
        <pc:sldMkLst>
          <pc:docMk/>
          <pc:sldMk cId="3460059675" sldId="291"/>
        </pc:sldMkLst>
      </pc:sldChg>
      <pc:sldChg chg="modSp mod ord">
        <pc:chgData name="kathleen farrell" userId="1868fc63a0e1cc73" providerId="LiveId" clId="{9223BA2F-85BA-4D9A-9D52-B93AD50924D2}" dt="2024-06-16T13:02:57.635" v="1130" actId="20577"/>
        <pc:sldMkLst>
          <pc:docMk/>
          <pc:sldMk cId="4154743629" sldId="296"/>
        </pc:sldMkLst>
        <pc:spChg chg="mod">
          <ac:chgData name="kathleen farrell" userId="1868fc63a0e1cc73" providerId="LiveId" clId="{9223BA2F-85BA-4D9A-9D52-B93AD50924D2}" dt="2024-06-16T12:56:55.908" v="723" actId="14100"/>
          <ac:spMkLst>
            <pc:docMk/>
            <pc:sldMk cId="4154743629" sldId="296"/>
            <ac:spMk id="2" creationId="{F7C73C84-5F60-A05D-B710-C46A659734F3}"/>
          </ac:spMkLst>
        </pc:spChg>
        <pc:spChg chg="mod">
          <ac:chgData name="kathleen farrell" userId="1868fc63a0e1cc73" providerId="LiveId" clId="{9223BA2F-85BA-4D9A-9D52-B93AD50924D2}" dt="2024-06-16T13:02:57.635" v="1130" actId="20577"/>
          <ac:spMkLst>
            <pc:docMk/>
            <pc:sldMk cId="4154743629" sldId="296"/>
            <ac:spMk id="3" creationId="{D6986245-3343-347D-3647-92ACE972D6D5}"/>
          </ac:spMkLst>
        </pc:spChg>
      </pc:sldChg>
      <pc:sldChg chg="modSp new del mod">
        <pc:chgData name="kathleen farrell" userId="1868fc63a0e1cc73" providerId="LiveId" clId="{9223BA2F-85BA-4D9A-9D52-B93AD50924D2}" dt="2024-06-07T04:21:27.350" v="228" actId="47"/>
        <pc:sldMkLst>
          <pc:docMk/>
          <pc:sldMk cId="1554030032" sldId="298"/>
        </pc:sldMkLst>
        <pc:spChg chg="mod">
          <ac:chgData name="kathleen farrell" userId="1868fc63a0e1cc73" providerId="LiveId" clId="{9223BA2F-85BA-4D9A-9D52-B93AD50924D2}" dt="2024-06-07T04:13:01.346" v="89" actId="20577"/>
          <ac:spMkLst>
            <pc:docMk/>
            <pc:sldMk cId="1554030032" sldId="298"/>
            <ac:spMk id="2" creationId="{CDC8C788-3DBC-A983-EB7B-BD22333AF670}"/>
          </ac:spMkLst>
        </pc:spChg>
      </pc:sldChg>
      <pc:sldChg chg="modSp new mod">
        <pc:chgData name="kathleen farrell" userId="1868fc63a0e1cc73" providerId="LiveId" clId="{9223BA2F-85BA-4D9A-9D52-B93AD50924D2}" dt="2024-06-17T01:25:28.699" v="2058" actId="20577"/>
        <pc:sldMkLst>
          <pc:docMk/>
          <pc:sldMk cId="3109845337" sldId="298"/>
        </pc:sldMkLst>
        <pc:spChg chg="mod">
          <ac:chgData name="kathleen farrell" userId="1868fc63a0e1cc73" providerId="LiveId" clId="{9223BA2F-85BA-4D9A-9D52-B93AD50924D2}" dt="2024-06-07T04:34:17.150" v="313" actId="20577"/>
          <ac:spMkLst>
            <pc:docMk/>
            <pc:sldMk cId="3109845337" sldId="298"/>
            <ac:spMk id="2" creationId="{B8C6F18C-C38E-69E8-F0EA-6726338A1CF4}"/>
          </ac:spMkLst>
        </pc:spChg>
        <pc:spChg chg="mod">
          <ac:chgData name="kathleen farrell" userId="1868fc63a0e1cc73" providerId="LiveId" clId="{9223BA2F-85BA-4D9A-9D52-B93AD50924D2}" dt="2024-06-17T01:25:28.699" v="2058" actId="20577"/>
          <ac:spMkLst>
            <pc:docMk/>
            <pc:sldMk cId="3109845337" sldId="298"/>
            <ac:spMk id="3" creationId="{43797D6D-14EF-FD5D-614D-82C9A11D0881}"/>
          </ac:spMkLst>
        </pc:spChg>
      </pc:sldChg>
      <pc:sldChg chg="addSp delSp modSp new mod">
        <pc:chgData name="kathleen farrell" userId="1868fc63a0e1cc73" providerId="LiveId" clId="{9223BA2F-85BA-4D9A-9D52-B93AD50924D2}" dt="2024-06-07T04:43:50.284" v="516" actId="20577"/>
        <pc:sldMkLst>
          <pc:docMk/>
          <pc:sldMk cId="2964490459" sldId="299"/>
        </pc:sldMkLst>
        <pc:spChg chg="del mod">
          <ac:chgData name="kathleen farrell" userId="1868fc63a0e1cc73" providerId="LiveId" clId="{9223BA2F-85BA-4D9A-9D52-B93AD50924D2}" dt="2024-06-07T04:38:53.319" v="466" actId="478"/>
          <ac:spMkLst>
            <pc:docMk/>
            <pc:sldMk cId="2964490459" sldId="299"/>
            <ac:spMk id="2" creationId="{0ABC7FB3-025F-A15D-2908-AC184ACBFB65}"/>
          </ac:spMkLst>
        </pc:spChg>
        <pc:spChg chg="mod">
          <ac:chgData name="kathleen farrell" userId="1868fc63a0e1cc73" providerId="LiveId" clId="{9223BA2F-85BA-4D9A-9D52-B93AD50924D2}" dt="2024-06-07T04:43:50.284" v="516" actId="20577"/>
          <ac:spMkLst>
            <pc:docMk/>
            <pc:sldMk cId="2964490459" sldId="299"/>
            <ac:spMk id="3" creationId="{E162FB50-EBBB-114A-E5CB-B5642D00E3AD}"/>
          </ac:spMkLst>
        </pc:spChg>
        <pc:spChg chg="add mod">
          <ac:chgData name="kathleen farrell" userId="1868fc63a0e1cc73" providerId="LiveId" clId="{9223BA2F-85BA-4D9A-9D52-B93AD50924D2}" dt="2024-06-07T04:39:10.643" v="491" actId="20577"/>
          <ac:spMkLst>
            <pc:docMk/>
            <pc:sldMk cId="2964490459" sldId="299"/>
            <ac:spMk id="5" creationId="{1B268DB3-356A-98BE-0FB3-95F6A17C1AEC}"/>
          </ac:spMkLst>
        </pc:spChg>
      </pc:sldChg>
      <pc:sldChg chg="addSp delSp modSp new del mod modClrScheme chgLayout">
        <pc:chgData name="kathleen farrell" userId="1868fc63a0e1cc73" providerId="LiveId" clId="{9223BA2F-85BA-4D9A-9D52-B93AD50924D2}" dt="2024-06-07T05:18:44.070" v="590" actId="47"/>
        <pc:sldMkLst>
          <pc:docMk/>
          <pc:sldMk cId="4154108598" sldId="300"/>
        </pc:sldMkLst>
        <pc:spChg chg="del">
          <ac:chgData name="kathleen farrell" userId="1868fc63a0e1cc73" providerId="LiveId" clId="{9223BA2F-85BA-4D9A-9D52-B93AD50924D2}" dt="2024-06-07T04:45:04.016" v="518" actId="700"/>
          <ac:spMkLst>
            <pc:docMk/>
            <pc:sldMk cId="4154108598" sldId="300"/>
            <ac:spMk id="2" creationId="{8A59CE2C-4C46-E4D1-8C7C-F9EE1E51430C}"/>
          </ac:spMkLst>
        </pc:spChg>
        <pc:spChg chg="del">
          <ac:chgData name="kathleen farrell" userId="1868fc63a0e1cc73" providerId="LiveId" clId="{9223BA2F-85BA-4D9A-9D52-B93AD50924D2}" dt="2024-06-07T04:45:04.016" v="518" actId="700"/>
          <ac:spMkLst>
            <pc:docMk/>
            <pc:sldMk cId="4154108598" sldId="300"/>
            <ac:spMk id="3" creationId="{56600BAC-8ADA-76B6-2DB3-93C5A804B135}"/>
          </ac:spMkLst>
        </pc:spChg>
        <pc:spChg chg="add mod">
          <ac:chgData name="kathleen farrell" userId="1868fc63a0e1cc73" providerId="LiveId" clId="{9223BA2F-85BA-4D9A-9D52-B93AD50924D2}" dt="2024-06-07T05:18:35.655" v="589" actId="6549"/>
          <ac:spMkLst>
            <pc:docMk/>
            <pc:sldMk cId="4154108598" sldId="300"/>
            <ac:spMk id="5" creationId="{C3F54DD7-5C63-9287-B128-B4132C6BF79D}"/>
          </ac:spMkLst>
        </pc:spChg>
        <pc:picChg chg="add del mod">
          <ac:chgData name="kathleen farrell" userId="1868fc63a0e1cc73" providerId="LiveId" clId="{9223BA2F-85BA-4D9A-9D52-B93AD50924D2}" dt="2024-06-07T05:18:13.332" v="584" actId="478"/>
          <ac:picMkLst>
            <pc:docMk/>
            <pc:sldMk cId="4154108598" sldId="300"/>
            <ac:picMk id="1026" creationId="{C047C8A5-BE76-1D8D-E654-15D20982BAC3}"/>
          </ac:picMkLst>
        </pc:picChg>
      </pc:sldChg>
      <pc:sldChg chg="addSp delSp modSp new mod modClrScheme chgLayout">
        <pc:chgData name="kathleen farrell" userId="1868fc63a0e1cc73" providerId="LiveId" clId="{9223BA2F-85BA-4D9A-9D52-B93AD50924D2}" dt="2024-06-07T05:08:20.139" v="574" actId="14100"/>
        <pc:sldMkLst>
          <pc:docMk/>
          <pc:sldMk cId="749114937" sldId="301"/>
        </pc:sldMkLst>
        <pc:spChg chg="add mod ord">
          <ac:chgData name="kathleen farrell" userId="1868fc63a0e1cc73" providerId="LiveId" clId="{9223BA2F-85BA-4D9A-9D52-B93AD50924D2}" dt="2024-06-07T05:06:46.299" v="564" actId="20577"/>
          <ac:spMkLst>
            <pc:docMk/>
            <pc:sldMk cId="749114937" sldId="301"/>
            <ac:spMk id="2" creationId="{2C6FB97E-ECAF-4454-285B-1F5178D0FE4A}"/>
          </ac:spMkLst>
        </pc:spChg>
        <pc:spChg chg="add mod ord">
          <ac:chgData name="kathleen farrell" userId="1868fc63a0e1cc73" providerId="LiveId" clId="{9223BA2F-85BA-4D9A-9D52-B93AD50924D2}" dt="2024-06-07T05:08:20.139" v="574" actId="14100"/>
          <ac:spMkLst>
            <pc:docMk/>
            <pc:sldMk cId="749114937" sldId="301"/>
            <ac:spMk id="3" creationId="{3503B48F-A1CF-31B3-EF9F-595DD0D522E2}"/>
          </ac:spMkLst>
        </pc:spChg>
        <pc:picChg chg="add del">
          <ac:chgData name="kathleen farrell" userId="1868fc63a0e1cc73" providerId="LiveId" clId="{9223BA2F-85BA-4D9A-9D52-B93AD50924D2}" dt="2024-06-07T05:02:54.876" v="525" actId="478"/>
          <ac:picMkLst>
            <pc:docMk/>
            <pc:sldMk cId="749114937" sldId="301"/>
            <ac:picMk id="2050" creationId="{9FB35DC4-261C-FA5C-828B-CE2636F56702}"/>
          </ac:picMkLst>
        </pc:picChg>
        <pc:picChg chg="add mod">
          <ac:chgData name="kathleen farrell" userId="1868fc63a0e1cc73" providerId="LiveId" clId="{9223BA2F-85BA-4D9A-9D52-B93AD50924D2}" dt="2024-06-07T05:06:09.333" v="530" actId="14100"/>
          <ac:picMkLst>
            <pc:docMk/>
            <pc:sldMk cId="749114937" sldId="301"/>
            <ac:picMk id="2052" creationId="{D6C57BB8-D2B0-FB1D-4CE7-5FBCFE30367B}"/>
          </ac:picMkLst>
        </pc:picChg>
      </pc:sldChg>
      <pc:sldChg chg="addSp delSp modSp new del mod modClrScheme chgLayout">
        <pc:chgData name="kathleen farrell" userId="1868fc63a0e1cc73" providerId="LiveId" clId="{9223BA2F-85BA-4D9A-9D52-B93AD50924D2}" dt="2024-06-16T13:34:10.989" v="1681" actId="47"/>
        <pc:sldMkLst>
          <pc:docMk/>
          <pc:sldMk cId="4234388388" sldId="302"/>
        </pc:sldMkLst>
        <pc:spChg chg="del">
          <ac:chgData name="kathleen farrell" userId="1868fc63a0e1cc73" providerId="LiveId" clId="{9223BA2F-85BA-4D9A-9D52-B93AD50924D2}" dt="2024-06-07T05:18:56.552" v="592" actId="700"/>
          <ac:spMkLst>
            <pc:docMk/>
            <pc:sldMk cId="4234388388" sldId="302"/>
            <ac:spMk id="2" creationId="{535CE6B0-E8FD-E6EA-ADC9-2790CEF3A6FF}"/>
          </ac:spMkLst>
        </pc:spChg>
        <pc:spChg chg="del">
          <ac:chgData name="kathleen farrell" userId="1868fc63a0e1cc73" providerId="LiveId" clId="{9223BA2F-85BA-4D9A-9D52-B93AD50924D2}" dt="2024-06-07T05:18:56.552" v="592" actId="700"/>
          <ac:spMkLst>
            <pc:docMk/>
            <pc:sldMk cId="4234388388" sldId="302"/>
            <ac:spMk id="3" creationId="{5475DC2B-2B9E-4131-7260-0E9296E5E148}"/>
          </ac:spMkLst>
        </pc:spChg>
        <pc:picChg chg="add del mod">
          <ac:chgData name="kathleen farrell" userId="1868fc63a0e1cc73" providerId="LiveId" clId="{9223BA2F-85BA-4D9A-9D52-B93AD50924D2}" dt="2024-06-07T05:24:04.570" v="598" actId="478"/>
          <ac:picMkLst>
            <pc:docMk/>
            <pc:sldMk cId="4234388388" sldId="302"/>
            <ac:picMk id="3074" creationId="{A589BDD8-C422-AEB5-D382-01056E043EB3}"/>
          </ac:picMkLst>
        </pc:picChg>
        <pc:picChg chg="add del mod">
          <ac:chgData name="kathleen farrell" userId="1868fc63a0e1cc73" providerId="LiveId" clId="{9223BA2F-85BA-4D9A-9D52-B93AD50924D2}" dt="2024-06-07T05:26:45.554" v="604" actId="478"/>
          <ac:picMkLst>
            <pc:docMk/>
            <pc:sldMk cId="4234388388" sldId="302"/>
            <ac:picMk id="3076" creationId="{602F04FF-9389-116B-0028-170FEAA779CF}"/>
          </ac:picMkLst>
        </pc:picChg>
      </pc:sldChg>
      <pc:sldChg chg="addSp delSp modSp new mod chgLayout">
        <pc:chgData name="kathleen farrell" userId="1868fc63a0e1cc73" providerId="LiveId" clId="{9223BA2F-85BA-4D9A-9D52-B93AD50924D2}" dt="2024-06-16T13:33:49.301" v="1680" actId="20577"/>
        <pc:sldMkLst>
          <pc:docMk/>
          <pc:sldMk cId="2309715760" sldId="303"/>
        </pc:sldMkLst>
        <pc:spChg chg="del">
          <ac:chgData name="kathleen farrell" userId="1868fc63a0e1cc73" providerId="LiveId" clId="{9223BA2F-85BA-4D9A-9D52-B93AD50924D2}" dt="2024-06-12T08:00:58.892" v="610" actId="700"/>
          <ac:spMkLst>
            <pc:docMk/>
            <pc:sldMk cId="2309715760" sldId="303"/>
            <ac:spMk id="2" creationId="{7444F3D3-40E3-183E-63B3-D4F878237683}"/>
          </ac:spMkLst>
        </pc:spChg>
        <pc:spChg chg="del">
          <ac:chgData name="kathleen farrell" userId="1868fc63a0e1cc73" providerId="LiveId" clId="{9223BA2F-85BA-4D9A-9D52-B93AD50924D2}" dt="2024-06-12T08:00:58.892" v="610" actId="700"/>
          <ac:spMkLst>
            <pc:docMk/>
            <pc:sldMk cId="2309715760" sldId="303"/>
            <ac:spMk id="3" creationId="{DEC29D16-390B-8585-69E8-D9CC98DC5F7D}"/>
          </ac:spMkLst>
        </pc:spChg>
        <pc:spChg chg="add mod ord">
          <ac:chgData name="kathleen farrell" userId="1868fc63a0e1cc73" providerId="LiveId" clId="{9223BA2F-85BA-4D9A-9D52-B93AD50924D2}" dt="2024-06-16T13:32:14.963" v="1635" actId="27636"/>
          <ac:spMkLst>
            <pc:docMk/>
            <pc:sldMk cId="2309715760" sldId="303"/>
            <ac:spMk id="4" creationId="{8C4E5838-20E8-0410-30A0-F3D4A980E349}"/>
          </ac:spMkLst>
        </pc:spChg>
        <pc:spChg chg="add mod ord">
          <ac:chgData name="kathleen farrell" userId="1868fc63a0e1cc73" providerId="LiveId" clId="{9223BA2F-85BA-4D9A-9D52-B93AD50924D2}" dt="2024-06-16T13:33:49.301" v="1680" actId="20577"/>
          <ac:spMkLst>
            <pc:docMk/>
            <pc:sldMk cId="2309715760" sldId="303"/>
            <ac:spMk id="5" creationId="{12EEF6D5-EAC4-BE3E-CC58-283374B0B1F7}"/>
          </ac:spMkLst>
        </pc:spChg>
      </pc:sldChg>
      <pc:sldChg chg="modSp new del mod">
        <pc:chgData name="kathleen farrell" userId="1868fc63a0e1cc73" providerId="LiveId" clId="{9223BA2F-85BA-4D9A-9D52-B93AD50924D2}" dt="2024-06-17T01:04:00.650" v="1700" actId="47"/>
        <pc:sldMkLst>
          <pc:docMk/>
          <pc:sldMk cId="2705625936" sldId="304"/>
        </pc:sldMkLst>
        <pc:spChg chg="mod">
          <ac:chgData name="kathleen farrell" userId="1868fc63a0e1cc73" providerId="LiveId" clId="{9223BA2F-85BA-4D9A-9D52-B93AD50924D2}" dt="2024-06-16T13:34:42.022" v="1699" actId="20577"/>
          <ac:spMkLst>
            <pc:docMk/>
            <pc:sldMk cId="2705625936" sldId="304"/>
            <ac:spMk id="2" creationId="{F62CED25-AD37-3B72-6A32-F8EB644402CA}"/>
          </ac:spMkLst>
        </pc:spChg>
      </pc:sldChg>
      <pc:sldChg chg="addSp delSp modSp new mod ord">
        <pc:chgData name="kathleen farrell" userId="1868fc63a0e1cc73" providerId="LiveId" clId="{9223BA2F-85BA-4D9A-9D52-B93AD50924D2}" dt="2024-06-17T01:20:08.285" v="2038"/>
        <pc:sldMkLst>
          <pc:docMk/>
          <pc:sldMk cId="3172299531" sldId="304"/>
        </pc:sldMkLst>
        <pc:spChg chg="mod">
          <ac:chgData name="kathleen farrell" userId="1868fc63a0e1cc73" providerId="LiveId" clId="{9223BA2F-85BA-4D9A-9D52-B93AD50924D2}" dt="2024-06-17T01:18:05.805" v="1962" actId="27636"/>
          <ac:spMkLst>
            <pc:docMk/>
            <pc:sldMk cId="3172299531" sldId="304"/>
            <ac:spMk id="2" creationId="{0F97083C-2AEF-ED6D-F0A1-185C90816F02}"/>
          </ac:spMkLst>
        </pc:spChg>
        <pc:spChg chg="mod">
          <ac:chgData name="kathleen farrell" userId="1868fc63a0e1cc73" providerId="LiveId" clId="{9223BA2F-85BA-4D9A-9D52-B93AD50924D2}" dt="2024-06-17T01:19:45.201" v="2036"/>
          <ac:spMkLst>
            <pc:docMk/>
            <pc:sldMk cId="3172299531" sldId="304"/>
            <ac:spMk id="3" creationId="{CA077F7B-C227-062C-0F2C-A59DD1CBAD06}"/>
          </ac:spMkLst>
        </pc:spChg>
        <pc:spChg chg="add del">
          <ac:chgData name="kathleen farrell" userId="1868fc63a0e1cc73" providerId="LiveId" clId="{9223BA2F-85BA-4D9A-9D52-B93AD50924D2}" dt="2024-06-17T01:17:40.265" v="1931" actId="478"/>
          <ac:spMkLst>
            <pc:docMk/>
            <pc:sldMk cId="3172299531" sldId="304"/>
            <ac:spMk id="4" creationId="{EBEB3869-AD4E-47B4-44C5-681CDD940B29}"/>
          </ac:spMkLst>
        </pc:spChg>
        <pc:picChg chg="add">
          <ac:chgData name="kathleen farrell" userId="1868fc63a0e1cc73" providerId="LiveId" clId="{9223BA2F-85BA-4D9A-9D52-B93AD50924D2}" dt="2024-06-17T01:12:27.847" v="1702"/>
          <ac:picMkLst>
            <pc:docMk/>
            <pc:sldMk cId="3172299531" sldId="304"/>
            <ac:picMk id="1026" creationId="{BC84F50C-63F4-4279-830C-8A67D6CB41FF}"/>
          </ac:picMkLst>
        </pc:picChg>
      </pc:sldChg>
      <pc:sldChg chg="addSp delSp modSp new mod chgLayout">
        <pc:chgData name="kathleen farrell" userId="1868fc63a0e1cc73" providerId="LiveId" clId="{9223BA2F-85BA-4D9A-9D52-B93AD50924D2}" dt="2024-06-17T02:43:22.494" v="2943" actId="20577"/>
        <pc:sldMkLst>
          <pc:docMk/>
          <pc:sldMk cId="2638894125" sldId="305"/>
        </pc:sldMkLst>
        <pc:spChg chg="del">
          <ac:chgData name="kathleen farrell" userId="1868fc63a0e1cc73" providerId="LiveId" clId="{9223BA2F-85BA-4D9A-9D52-B93AD50924D2}" dt="2024-06-17T01:30:55.546" v="2094" actId="700"/>
          <ac:spMkLst>
            <pc:docMk/>
            <pc:sldMk cId="2638894125" sldId="305"/>
            <ac:spMk id="2" creationId="{3AB95DE8-EA37-C82D-9188-749FFCB959BC}"/>
          </ac:spMkLst>
        </pc:spChg>
        <pc:spChg chg="del">
          <ac:chgData name="kathleen farrell" userId="1868fc63a0e1cc73" providerId="LiveId" clId="{9223BA2F-85BA-4D9A-9D52-B93AD50924D2}" dt="2024-06-17T01:30:55.546" v="2094" actId="700"/>
          <ac:spMkLst>
            <pc:docMk/>
            <pc:sldMk cId="2638894125" sldId="305"/>
            <ac:spMk id="3" creationId="{8406E605-E964-9FAC-C5D6-2FA9E85F89D9}"/>
          </ac:spMkLst>
        </pc:spChg>
        <pc:spChg chg="add mod ord">
          <ac:chgData name="kathleen farrell" userId="1868fc63a0e1cc73" providerId="LiveId" clId="{9223BA2F-85BA-4D9A-9D52-B93AD50924D2}" dt="2024-06-17T01:32:07.926" v="2140" actId="20577"/>
          <ac:spMkLst>
            <pc:docMk/>
            <pc:sldMk cId="2638894125" sldId="305"/>
            <ac:spMk id="4" creationId="{BB093B89-DEDF-3952-69F6-27B0B2A2287D}"/>
          </ac:spMkLst>
        </pc:spChg>
        <pc:spChg chg="add mod ord">
          <ac:chgData name="kathleen farrell" userId="1868fc63a0e1cc73" providerId="LiveId" clId="{9223BA2F-85BA-4D9A-9D52-B93AD50924D2}" dt="2024-06-17T02:43:22.494" v="2943" actId="20577"/>
          <ac:spMkLst>
            <pc:docMk/>
            <pc:sldMk cId="2638894125" sldId="305"/>
            <ac:spMk id="5" creationId="{7DEA8D78-DAF5-C453-329C-1E9148651008}"/>
          </ac:spMkLst>
        </pc:spChg>
        <pc:spChg chg="add del mod">
          <ac:chgData name="kathleen farrell" userId="1868fc63a0e1cc73" providerId="LiveId" clId="{9223BA2F-85BA-4D9A-9D52-B93AD50924D2}" dt="2024-06-17T02:21:50.132" v="2761" actId="478"/>
          <ac:spMkLst>
            <pc:docMk/>
            <pc:sldMk cId="2638894125" sldId="305"/>
            <ac:spMk id="6" creationId="{61687577-A2BD-36C4-C1A0-458AFFFCEA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9144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2286" y="5937956"/>
            <a:ext cx="618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2286" y="5937956"/>
            <a:ext cx="618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6/16/2024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1771" y="-7144"/>
            <a:ext cx="9180548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6/16/2024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.www.jointcommission.org/standards" TargetMode="External"/><Relationship Id="rId2" Type="http://schemas.openxmlformats.org/officeDocument/2006/relationships/hyperlink" Target="http://www.chesshealthsolutions.com/2022/07/28/patient-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Patient Education</a:t>
            </a:r>
            <a:br>
              <a:rPr lang="en-US" dirty="0"/>
            </a:br>
            <a:r>
              <a:rPr lang="en-US" dirty="0"/>
              <a:t>That </a:t>
            </a:r>
            <a:r>
              <a:rPr lang="en-US"/>
              <a:t>Improves Self-Care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4000" dirty="0"/>
              <a:t>Presenter</a:t>
            </a:r>
          </a:p>
          <a:p>
            <a:pPr algn="ctr"/>
            <a:r>
              <a:rPr lang="en-US" sz="4000" dirty="0"/>
              <a:t>Dr. Kathleen Farrell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4212"/>
          </a:xfrm>
        </p:spPr>
        <p:txBody>
          <a:bodyPr/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720850"/>
            <a:ext cx="7708900" cy="4603750"/>
          </a:xfrm>
        </p:spPr>
        <p:txBody>
          <a:bodyPr>
            <a:normAutofit/>
          </a:bodyPr>
          <a:lstStyle/>
          <a:p>
            <a:r>
              <a:rPr lang="en-US" sz="2200" dirty="0"/>
              <a:t>Education and training is based on the patient’s assessed needs</a:t>
            </a:r>
          </a:p>
          <a:p>
            <a:r>
              <a:rPr lang="en-US" sz="2200" dirty="0"/>
              <a:t>The hospital  coordinates the patient education </a:t>
            </a:r>
            <a:r>
              <a:rPr lang="en-US" altLang="en-US" sz="2200" dirty="0">
                <a:solidFill>
                  <a:srgbClr val="000000"/>
                </a:solidFill>
              </a:rPr>
              <a:t>and training provided by all disciplines involved in the patient’s care, treatment, and services </a:t>
            </a:r>
          </a:p>
          <a:p>
            <a:r>
              <a:rPr lang="en-US" altLang="en-US" sz="2200" dirty="0">
                <a:solidFill>
                  <a:srgbClr val="000000"/>
                </a:solidFill>
              </a:rPr>
              <a:t>Based on the patient’s condition and assessed needs, the education and training provided to the patient by the hospital include any of the following content:</a:t>
            </a:r>
          </a:p>
          <a:p>
            <a:pPr lvl="2" eaLnBrk="1" hangingPunct="1">
              <a:buClr>
                <a:schemeClr val="bg1"/>
              </a:buClr>
            </a:pPr>
            <a:r>
              <a:rPr lang="en-US" altLang="en-US" sz="2000" dirty="0">
                <a:solidFill>
                  <a:srgbClr val="000000"/>
                </a:solidFill>
              </a:rPr>
              <a:t>An explanation of the plan for care, treatment and services</a:t>
            </a:r>
          </a:p>
          <a:p>
            <a:pPr lvl="2" eaLnBrk="1" hangingPunct="1">
              <a:buClr>
                <a:schemeClr val="bg1"/>
              </a:buClr>
            </a:pPr>
            <a:r>
              <a:rPr lang="en-US" altLang="en-US" sz="2000" dirty="0">
                <a:solidFill>
                  <a:srgbClr val="000000"/>
                </a:solidFill>
              </a:rPr>
              <a:t>Basic health practices and safety</a:t>
            </a:r>
          </a:p>
          <a:p>
            <a:pPr lvl="2" eaLnBrk="1" hangingPunct="1">
              <a:buClr>
                <a:schemeClr val="bg1"/>
              </a:buClr>
            </a:pPr>
            <a:r>
              <a:rPr lang="en-US" altLang="en-US" sz="2000" dirty="0">
                <a:solidFill>
                  <a:srgbClr val="000000"/>
                </a:solidFill>
              </a:rPr>
              <a:t>Information on the safe and effective use of medication</a:t>
            </a:r>
          </a:p>
          <a:p>
            <a:endParaRPr lang="en-US" altLang="en-US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8CE1-791D-9090-1D67-D57D7778F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BE2F6-FA81-61FF-80AE-F06F98F15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650" y="1935480"/>
            <a:ext cx="6165850" cy="438912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hospital evaluates the patient’s  understanding of the education and training provided.</a:t>
            </a:r>
          </a:p>
          <a:p>
            <a:r>
              <a:rPr lang="en-US" dirty="0"/>
              <a:t>Patient’s understanding of the content-</a:t>
            </a:r>
          </a:p>
          <a:p>
            <a:pPr marL="0" indent="0">
              <a:buNone/>
            </a:pPr>
            <a:r>
              <a:rPr lang="en-US" dirty="0"/>
              <a:t>    understand/did not understand</a:t>
            </a:r>
          </a:p>
          <a:p>
            <a:r>
              <a:rPr lang="en-US" dirty="0"/>
              <a:t>Patient needs reinforcement</a:t>
            </a:r>
          </a:p>
          <a:p>
            <a:r>
              <a:rPr lang="en-US" dirty="0"/>
              <a:t>Patient refuses to learn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5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CB44C-3DCF-EB1F-AE7C-D38ED851C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6762"/>
          </a:xfrm>
        </p:spPr>
        <p:txBody>
          <a:bodyPr/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16998-967F-78D9-0696-CA8CB1ECE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891030"/>
            <a:ext cx="786765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Content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Nutrition interventions (for example, supplements) and modified diets</a:t>
            </a:r>
          </a:p>
          <a:p>
            <a:r>
              <a:rPr lang="en-US" altLang="en-US" dirty="0">
                <a:solidFill>
                  <a:srgbClr val="000000"/>
                </a:solidFill>
              </a:rPr>
              <a:t>Discussion of pain, the risk for pain, the importance of effective pain management, the pain assessment process, and methods for pain management</a:t>
            </a:r>
          </a:p>
          <a:p>
            <a:r>
              <a:rPr lang="en-US" dirty="0"/>
              <a:t>Information on oral health</a:t>
            </a:r>
          </a:p>
          <a:p>
            <a:r>
              <a:rPr lang="en-US" dirty="0"/>
              <a:t>Information on the safe and effective use of medical equipment or supplies provided by the hospital</a:t>
            </a:r>
          </a:p>
          <a:p>
            <a:r>
              <a:rPr lang="en-US" dirty="0"/>
              <a:t>Habilitation or rehabilitation techniques to help the patient reach maximum independence</a:t>
            </a:r>
          </a:p>
        </p:txBody>
      </p:sp>
    </p:spTree>
    <p:extLst>
      <p:ext uri="{BB962C8B-B14F-4D97-AF65-F5344CB8AC3E}">
        <p14:creationId xmlns:p14="http://schemas.microsoft.com/office/powerpoint/2010/main" val="147295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02D60-5B1B-C1E5-7A16-9CCB3680A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Benefits of 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409C6-FCB1-07A2-3D13-DF9292F06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It prepares the patient/family to provide self care needs 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Decreases anxiety and fear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Reduces re-admissions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Decreases morbidity and mortality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Facilitates positive health care satisfaction and outcomes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6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ECBD4-1404-B983-4B62-46B736E5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151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Benefits of 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D88BA-7AFF-F4E6-F9B3-B8FC92AD0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Promotes understanding and compliance with the medical management plan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Provides information to facilitate informed decisions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Decreases healthcare costs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Decreases malpractice when patients have more realistic expectations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Increases patient satisfaction scores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2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38DD9-F523-D863-BC29-E22AE6D6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8341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Barriers to 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E8F65-137D-97A3-8CCC-858D21FB0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Assessment of patient/family education needs not done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Patient/family unwilling to participate in the education process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Patient/family have limited health literacy</a:t>
            </a:r>
          </a:p>
          <a:p>
            <a:pPr eaLnBrk="1" hangingPunct="1"/>
            <a:r>
              <a:rPr lang="en-US" altLang="en-US" sz="2800" dirty="0">
                <a:solidFill>
                  <a:srgbClr val="000000"/>
                </a:solidFill>
              </a:rPr>
              <a:t>Patient/family had prior negative teaching/learning experiences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7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FFEED-AC73-E156-DDF4-86F5AAACD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5006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Barriers to 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7FEA8-03F3-0896-D354-E6A8F95E0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Cultural Issues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Environment not conducive to learning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Failure of facilitator to identify and utilize appropriate teaching/learning strategies and materials for the process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Knowledge deficit by the facilitator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Poor teaching skills of the facilitator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Teaching content at a level that is difficult for the patient/family to understand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Language barrier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9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DA78A-433C-D379-F8D5-035FDA14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69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Health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84670-B74E-B603-F5C5-385C53E7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8000"/>
            <a:ext cx="8229600" cy="4546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Definition</a:t>
            </a:r>
          </a:p>
          <a:p>
            <a:pPr marL="0" indent="0">
              <a:buNone/>
            </a:pPr>
            <a:r>
              <a:rPr lang="en-US" dirty="0"/>
              <a:t>The degree to which individuals have the capacity to obtain, process, and understand basic health information and services needed to make appropriate health decisions. </a:t>
            </a:r>
          </a:p>
          <a:p>
            <a:pPr marL="0" indent="0">
              <a:buNone/>
            </a:pPr>
            <a:r>
              <a:rPr lang="en-US" dirty="0"/>
              <a:t>Contributing factors: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A74B8E-60E2-A6F9-FC4C-87F684484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841515"/>
              </p:ext>
            </p:extLst>
          </p:nvPr>
        </p:nvGraphicFramePr>
        <p:xfrm>
          <a:off x="1606550" y="4400550"/>
          <a:ext cx="5975350" cy="192405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737843">
                  <a:extLst>
                    <a:ext uri="{9D8B030D-6E8A-4147-A177-3AD203B41FA5}">
                      <a16:colId xmlns:a16="http://schemas.microsoft.com/office/drawing/2014/main" val="3018666308"/>
                    </a:ext>
                  </a:extLst>
                </a:gridCol>
                <a:gridCol w="3237507">
                  <a:extLst>
                    <a:ext uri="{9D8B030D-6E8A-4147-A177-3AD203B41FA5}">
                      <a16:colId xmlns:a16="http://schemas.microsoft.com/office/drawing/2014/main" val="3927034460"/>
                    </a:ext>
                  </a:extLst>
                </a:gridCol>
              </a:tblGrid>
              <a:tr h="481013">
                <a:tc>
                  <a:txBody>
                    <a:bodyPr/>
                    <a:lstStyle/>
                    <a:p>
                      <a:r>
                        <a:rPr lang="en-US" b="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Psychological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971581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r>
                        <a:rPr lang="en-US" dirty="0"/>
                        <a:t>Education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516910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r>
                        <a:rPr lang="en-US" dirty="0"/>
                        <a:t>Ethnicity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Language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377411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r>
                        <a:rPr lang="en-US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Culture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539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83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F1F2-F33F-564D-746B-091492EE7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193AD-D1AF-B95C-F7A4-F80F64EDB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575" y="1847088"/>
            <a:ext cx="5530850" cy="4638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Role Responsibilities</a:t>
            </a:r>
          </a:p>
          <a:p>
            <a:pPr marL="0" indent="0" eaLnBrk="1" hangingPunct="1">
              <a:buNone/>
            </a:pPr>
            <a:r>
              <a:rPr lang="en-US" altLang="en-US" dirty="0"/>
              <a:t>    </a:t>
            </a:r>
            <a:r>
              <a:rPr lang="en-US" altLang="en-US" b="1" dirty="0"/>
              <a:t>Nurses </a:t>
            </a:r>
          </a:p>
          <a:p>
            <a:pPr lvl="1"/>
            <a:r>
              <a:rPr lang="en-US" altLang="en-US" dirty="0"/>
              <a:t>Provide appropriate and  </a:t>
            </a:r>
          </a:p>
          <a:p>
            <a:pPr marL="393192" lvl="1" indent="0">
              <a:buNone/>
            </a:pPr>
            <a:r>
              <a:rPr lang="en-US" altLang="en-US" dirty="0"/>
              <a:t>   relevant information</a:t>
            </a:r>
          </a:p>
          <a:p>
            <a:pPr marL="393192" lvl="1" indent="0">
              <a:buNone/>
            </a:pPr>
            <a:r>
              <a:rPr lang="en-US" altLang="en-US" b="1" dirty="0"/>
              <a:t>Patient &amp; Family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Learn and utilize content     necessary to meet self care needs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45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F18C-C38E-69E8-F0EA-6726338A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97D6D-14EF-FD5D-614D-82C9A11D0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266950"/>
            <a:ext cx="6391275" cy="4057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Intelligence</a:t>
            </a:r>
          </a:p>
          <a:p>
            <a:pPr marL="0" indent="0">
              <a:buNone/>
            </a:pPr>
            <a:r>
              <a:rPr lang="en-US" sz="3600" dirty="0"/>
              <a:t>The capacity to solve problems or to fashion products that are valued in one or more cultural setting.</a:t>
            </a:r>
          </a:p>
        </p:txBody>
      </p:sp>
    </p:spTree>
    <p:extLst>
      <p:ext uri="{BB962C8B-B14F-4D97-AF65-F5344CB8AC3E}">
        <p14:creationId xmlns:p14="http://schemas.microsoft.com/office/powerpoint/2010/main" val="310984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atient Education Word Cloud. Stock Illustration - Illustration of ...">
            <a:extLst>
              <a:ext uri="{FF2B5EF4-FFF2-40B4-BE49-F238E27FC236}">
                <a16:creationId xmlns:a16="http://schemas.microsoft.com/office/drawing/2014/main" id="{6DA4654B-E644-2822-4F88-A7813D9F77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75"/>
          <a:stretch/>
        </p:blipFill>
        <p:spPr bwMode="auto">
          <a:xfrm>
            <a:off x="0" y="871538"/>
            <a:ext cx="9144000" cy="6075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40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2FB50-EBBB-114A-E5CB-B5642D00E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480"/>
            <a:ext cx="7400925" cy="4389120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Multiple Intelligences – Howard Gardner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Refers to a Theory that describes the different way students learn and acquire information.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impacts the teaching/learning experience.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Types: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Logical		Mathematical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Linguistic		Mastery of language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Spatial		Mental imagery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Musical		Music development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Kinesthetic		Individual body movement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		Feelings and motives of self and others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Naturalist		Pertaining to nature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B268DB3-356A-98BE-0FB3-95F6A17C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Patient Education</a:t>
            </a:r>
          </a:p>
        </p:txBody>
      </p:sp>
    </p:spTree>
    <p:extLst>
      <p:ext uri="{BB962C8B-B14F-4D97-AF65-F5344CB8AC3E}">
        <p14:creationId xmlns:p14="http://schemas.microsoft.com/office/powerpoint/2010/main" val="296449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lib Helma zdvořilost visual learning ...">
            <a:extLst>
              <a:ext uri="{FF2B5EF4-FFF2-40B4-BE49-F238E27FC236}">
                <a16:creationId xmlns:a16="http://schemas.microsoft.com/office/drawing/2014/main" id="{D6C57BB8-D2B0-FB1D-4CE7-5FBCFE303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2505074"/>
            <a:ext cx="6543675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6FB97E-ECAF-4454-285B-1F5178D0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Learning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3B48F-A1CF-31B3-EF9F-595DD0D52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650" y="2085975"/>
            <a:ext cx="5543550" cy="4333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11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FDE42-EF2B-889D-E390-7E0F6D031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8341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Strategies for Successful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B6AC8-5CC0-322F-7940-70EC5C3CE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0225"/>
            <a:ext cx="8229600" cy="452437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Needs Assessment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Determine what the patient/family needs to know &amp; preferred learning method.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Safety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Conducive environment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Privacy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Relationship between facilitator, patient/family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Establish trust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Teaching/Learning process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Be prepared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Time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Content</a:t>
            </a:r>
          </a:p>
          <a:p>
            <a:pPr lvl="2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Relevant </a:t>
            </a:r>
          </a:p>
          <a:p>
            <a:pPr lvl="2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Age considerations</a:t>
            </a:r>
          </a:p>
          <a:p>
            <a:pPr lvl="2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Methods appropriate</a:t>
            </a:r>
          </a:p>
          <a:p>
            <a:pPr lvl="2" eaLnBrk="1" hangingPunct="1">
              <a:buClr>
                <a:schemeClr val="accent1"/>
              </a:buClr>
            </a:pPr>
            <a:endParaRPr lang="en-US" altLang="en-US" dirty="0">
              <a:solidFill>
                <a:srgbClr val="000000"/>
              </a:solidFill>
            </a:endParaRPr>
          </a:p>
          <a:p>
            <a:pPr marL="667512" lvl="2" indent="0" eaLnBrk="1" hangingPunct="1">
              <a:buClr>
                <a:schemeClr val="accent1"/>
              </a:buClr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2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D577E-D903-6230-FB11-F6441F730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181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Strategies for Successful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16B-BE06-4527-8863-9950BBECC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739900"/>
            <a:ext cx="7454900" cy="4584700"/>
          </a:xfrm>
        </p:spPr>
        <p:txBody>
          <a:bodyPr/>
          <a:lstStyle/>
          <a:p>
            <a:pPr marL="393192" lvl="1" indent="0" eaLnBrk="1" hangingPunct="1">
              <a:buClr>
                <a:schemeClr val="bg2"/>
              </a:buClr>
              <a:buNone/>
            </a:pPr>
            <a:r>
              <a:rPr lang="en-US" altLang="en-US" dirty="0">
                <a:solidFill>
                  <a:srgbClr val="000000"/>
                </a:solidFill>
              </a:rPr>
              <a:t>Be informed about your patient/family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Language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Developmental level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Cultural concerns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Level of literacy</a:t>
            </a:r>
          </a:p>
          <a:p>
            <a:pPr marL="667512" lvl="2" indent="0" eaLnBrk="1" hangingPunct="1">
              <a:buClr>
                <a:schemeClr val="accent1"/>
              </a:buClr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393192" lvl="1" indent="0" eaLnBrk="1" hangingPunct="1">
              <a:buClr>
                <a:schemeClr val="bg2"/>
              </a:buClr>
              <a:buNone/>
            </a:pPr>
            <a:r>
              <a:rPr lang="en-US" altLang="en-US" dirty="0">
                <a:solidFill>
                  <a:srgbClr val="000000"/>
                </a:solidFill>
              </a:rPr>
              <a:t>Have materials/resources prepared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Handouts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Supplies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Equipment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6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DE9C9-7280-3C07-F6D0-96DAFE10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08812"/>
          </a:xfrm>
        </p:spPr>
        <p:txBody>
          <a:bodyPr/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83917-CC47-6385-137C-037241FEA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Prior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0000"/>
                </a:solidFill>
              </a:rPr>
              <a:t>Knowledge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Assess what the patient knows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Correct wrong information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Enhance/build knowledge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Need To Know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Information necessary for meeting self care needs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Required to make informed decisions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Immediate Requirement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Information necessary to address a current need</a:t>
            </a:r>
          </a:p>
          <a:p>
            <a:pPr lvl="1" eaLnBrk="1" hangingPunct="1"/>
            <a:r>
              <a:rPr lang="en-US" altLang="en-US" dirty="0">
                <a:solidFill>
                  <a:srgbClr val="000000"/>
                </a:solidFill>
              </a:rPr>
              <a:t>During emergency situations</a:t>
            </a:r>
          </a:p>
          <a:p>
            <a:pPr lvl="1" eaLnBrk="1" hangingPunct="1"/>
            <a:endParaRPr lang="en-US" altLang="en-US" dirty="0">
              <a:solidFill>
                <a:srgbClr val="000000"/>
              </a:solidFill>
            </a:endParaRPr>
          </a:p>
          <a:p>
            <a:pPr lvl="1" eaLnBrk="1" hangingPunct="1"/>
            <a:endParaRPr lang="en-US" alt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33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43D-93BD-2E66-3ED4-1ACA7D56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56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20B11-8423-6464-5E31-D1596324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5450"/>
            <a:ext cx="8229600" cy="4629150"/>
          </a:xfrm>
        </p:spPr>
        <p:txBody>
          <a:bodyPr>
            <a:normAutofit lnSpcReduction="10000"/>
          </a:bodyPr>
          <a:lstStyle/>
          <a:p>
            <a:pPr marL="393192" lvl="1" indent="0" eaLnBrk="1" hangingPunct="1">
              <a:buClr>
                <a:schemeClr val="bg2"/>
              </a:buClr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DOCUMENTATION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Date/Time/Sign each entry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Use approved abbreviations only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List the barriers to effective teaching/learning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Summarize the content taught and methods used for the teaching/learning experience</a:t>
            </a:r>
          </a:p>
          <a:p>
            <a:pPr lvl="1" eaLnBrk="1" hangingPunct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Evaluate the learning experience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sz="2200" dirty="0">
                <a:solidFill>
                  <a:srgbClr val="000000"/>
                </a:solidFill>
              </a:rPr>
              <a:t>Content learned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sz="2200" dirty="0">
                <a:solidFill>
                  <a:srgbClr val="000000"/>
                </a:solidFill>
              </a:rPr>
              <a:t>Reinforcement needed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sz="2200" dirty="0">
                <a:solidFill>
                  <a:srgbClr val="000000"/>
                </a:solidFill>
              </a:rPr>
              <a:t>Level of understanding 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sz="2200" dirty="0">
                <a:solidFill>
                  <a:srgbClr val="000000"/>
                </a:solidFill>
              </a:rPr>
              <a:t>Content</a:t>
            </a:r>
            <a:r>
              <a:rPr lang="en-US" altLang="en-US" dirty="0">
                <a:solidFill>
                  <a:srgbClr val="000000"/>
                </a:solidFill>
              </a:rPr>
              <a:t> still to be covered</a:t>
            </a:r>
          </a:p>
          <a:p>
            <a:pPr lvl="2" eaLnBrk="1" hangingPunct="1">
              <a:buClr>
                <a:schemeClr val="accent1"/>
              </a:buClr>
            </a:pPr>
            <a:r>
              <a:rPr lang="en-US" altLang="en-US" dirty="0">
                <a:solidFill>
                  <a:srgbClr val="000000"/>
                </a:solidFill>
              </a:rPr>
              <a:t>Persons involved in the experience</a:t>
            </a:r>
          </a:p>
          <a:p>
            <a:pPr lvl="1" eaLnBrk="1" hangingPunct="1">
              <a:buClr>
                <a:schemeClr val="bg2"/>
              </a:buClr>
            </a:pPr>
            <a:endParaRPr lang="en-US" altLang="en-US" dirty="0">
              <a:solidFill>
                <a:srgbClr val="000000"/>
              </a:solidFill>
            </a:endParaRPr>
          </a:p>
          <a:p>
            <a:pPr lvl="1" eaLnBrk="1" hangingPunct="1">
              <a:buClr>
                <a:schemeClr val="bg2"/>
              </a:buClr>
              <a:buFontTx/>
              <a:buNone/>
            </a:pP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8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E7DA6-A287-84E0-0581-DE1A8A5F6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r>
              <a:rPr lang="en-US" sz="5300" dirty="0"/>
              <a:t>Patient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E3C3-003B-4486-6445-4050752D8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644057" y="1935479"/>
            <a:ext cx="20459132" cy="778979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3074" name="Picture 2" descr="Image result for images, questions and answers">
            <a:extLst>
              <a:ext uri="{FF2B5EF4-FFF2-40B4-BE49-F238E27FC236}">
                <a16:creationId xmlns:a16="http://schemas.microsoft.com/office/drawing/2014/main" id="{7A8AD675-E81E-A6DE-4353-CFB01C78C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2433638"/>
            <a:ext cx="4806949" cy="346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68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093B89-DEDF-3952-69F6-27B0B2A22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0387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EA8D78-DAF5-C453-329C-1E9148651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575" y="1514475"/>
            <a:ext cx="7458076" cy="481012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American Nurses Association. Nursing: Scope and 	Standards of Practice, 4</a:t>
            </a:r>
            <a:r>
              <a:rPr lang="en-US" sz="2000" baseline="30000" dirty="0"/>
              <a:t>th</a:t>
            </a:r>
            <a:r>
              <a:rPr lang="en-US" sz="2000" dirty="0"/>
              <a:t> Edition. Silver Spring, MD: 	American Nurses Association 2021.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/>
              <a:t>Beagley</a:t>
            </a:r>
            <a:r>
              <a:rPr lang="en-US" sz="2000" dirty="0"/>
              <a:t>, L., (2011). Educating patients: understanding 	barriers, learning styles and teaching techniques.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Journal of Perianesthesia Nursing, Oct; 26(5): 331-7.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Patient education tool: learning needs assessment. 	Retrieved May 19, 2024 from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www.chesshealthsolutions.com/2022/07/28/patient-</a:t>
            </a:r>
            <a:r>
              <a:rPr lang="en-US" sz="2000" dirty="0"/>
              <a:t>	education-tools-learning-ne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u="sng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Standards for Joint Commission Accreditation and Certification. 	</a:t>
            </a:r>
            <a:r>
              <a:rPr lang="en-US" sz="20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https://.www.jointcommission.org/standards</a:t>
            </a:r>
            <a:r>
              <a:rPr lang="en-US" sz="2000" u="sng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9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At the end of the presentation staff will be able to:</a:t>
            </a:r>
          </a:p>
          <a:p>
            <a:r>
              <a:rPr lang="en-US" sz="2800" dirty="0"/>
              <a:t>Define patient education.</a:t>
            </a:r>
          </a:p>
          <a:p>
            <a:r>
              <a:rPr lang="en-US" sz="2800" dirty="0"/>
              <a:t>Discuss the impact of standards, health literacy, and teaching strategies on patient education.</a:t>
            </a:r>
          </a:p>
          <a:p>
            <a:r>
              <a:rPr lang="en-US" sz="2800" dirty="0"/>
              <a:t>Explain the benefits and barriers of patient education</a:t>
            </a:r>
          </a:p>
          <a:p>
            <a:r>
              <a:rPr lang="en-US" sz="2800" dirty="0"/>
              <a:t>State the content to be documented regarding the teaching and learning experience.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73C84-5F60-A05D-B710-C46A65973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687"/>
          </a:xfrm>
        </p:spPr>
        <p:txBody>
          <a:bodyPr/>
          <a:lstStyle/>
          <a:p>
            <a:pPr algn="ctr"/>
            <a:r>
              <a:rPr lang="en-US" dirty="0"/>
              <a:t>Orem’s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86245-3343-347D-3647-92ACE972D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Orem’s “Self Care Deficit Theory of Nursing” includes three interrelated theory:</a:t>
            </a:r>
          </a:p>
          <a:p>
            <a:r>
              <a:rPr lang="en-US" dirty="0"/>
              <a:t>The theory of self care</a:t>
            </a:r>
          </a:p>
          <a:p>
            <a:r>
              <a:rPr lang="en-US" dirty="0"/>
              <a:t>Theory of self care deficit</a:t>
            </a:r>
          </a:p>
          <a:p>
            <a:r>
              <a:rPr lang="en-US" dirty="0"/>
              <a:t>Theory of nursing system</a:t>
            </a:r>
          </a:p>
          <a:p>
            <a:pPr marL="0" indent="0">
              <a:buNone/>
            </a:pPr>
            <a:r>
              <a:rPr lang="en-US" dirty="0"/>
              <a:t>The theory proposes that patients have the innate ability and responsibility to care for themselves. </a:t>
            </a:r>
          </a:p>
          <a:p>
            <a:pPr marL="0" indent="0">
              <a:buNone/>
            </a:pPr>
            <a:r>
              <a:rPr lang="en-US" dirty="0"/>
              <a:t>The role of the nurse includes providing needed care and supporting them on their journey to regain independence.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4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4E5838-20E8-0410-30A0-F3D4A980E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9"/>
            <a:ext cx="8229600" cy="553212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Orem’s Theory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EEF6D5-EAC4-BE3E-CC58-283374B0B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8275"/>
            <a:ext cx="8229600" cy="4886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nurse can help a patient recover from a self care deficit – Theory of Nursing Systems</a:t>
            </a:r>
          </a:p>
          <a:p>
            <a:pPr marL="0" indent="0">
              <a:buNone/>
            </a:pPr>
            <a:r>
              <a:rPr lang="en-US" b="1" dirty="0"/>
              <a:t>Wholly Compensatory</a:t>
            </a:r>
          </a:p>
          <a:p>
            <a:r>
              <a:rPr lang="en-US" dirty="0"/>
              <a:t>The individual is unable to carry out needed self-care actions.</a:t>
            </a:r>
          </a:p>
          <a:p>
            <a:pPr marL="0" indent="0">
              <a:buNone/>
            </a:pPr>
            <a:r>
              <a:rPr lang="en-US" b="1" dirty="0"/>
              <a:t>Partly Compensatory</a:t>
            </a:r>
          </a:p>
          <a:p>
            <a:r>
              <a:rPr lang="en-US" dirty="0"/>
              <a:t>The patient and nurse are both involved in meeting the patient’s self care needs.</a:t>
            </a:r>
          </a:p>
          <a:p>
            <a:pPr marL="0" indent="0">
              <a:buNone/>
            </a:pPr>
            <a:r>
              <a:rPr lang="en-US" b="1" dirty="0"/>
              <a:t>Supportive Educative</a:t>
            </a:r>
          </a:p>
          <a:p>
            <a:r>
              <a:rPr lang="en-US" dirty="0"/>
              <a:t>The person has the capability to perform independently but needs some type of assistance   Example -Education about disease management.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71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46200" y="2260600"/>
            <a:ext cx="6318250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Definition</a:t>
            </a:r>
          </a:p>
          <a:p>
            <a:pPr marL="0" indent="0">
              <a:buNone/>
            </a:pPr>
            <a:r>
              <a:rPr lang="en-US" sz="3200" dirty="0"/>
              <a:t>Patient education is the process by which health professionals and others impart information to patients that will alter their behaviors to improve and/or maintain there health status.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6000" y="1935480"/>
            <a:ext cx="7067550" cy="438912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Joint Commission Standards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</a:rPr>
              <a:t>PC.02.03.01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</a:rPr>
              <a:t>The hospital provides education and training based on each patient’s needs and abilities</a:t>
            </a:r>
          </a:p>
          <a:p>
            <a:pPr lvl="1">
              <a:buClr>
                <a:schemeClr val="bg2"/>
              </a:buClr>
            </a:pPr>
            <a:r>
              <a:rPr lang="en-US" altLang="en-US" dirty="0">
                <a:solidFill>
                  <a:srgbClr val="000000"/>
                </a:solidFill>
              </a:rPr>
              <a:t>Performs a learning assessment for each	          each patient, which includes cultural and	 religious beliefs, emotional barriers, desire and motivation to learn, physical or cognitive limitations, and barriers to communication.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Patient Education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97000" y="1935480"/>
            <a:ext cx="6369050" cy="438912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3200" b="1" dirty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3200" b="1" dirty="0">
                <a:solidFill>
                  <a:srgbClr val="000000"/>
                </a:solidFill>
              </a:rPr>
              <a:t>Joint Commission Standards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</a:rPr>
              <a:t>PC.02.02.07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The hospital arranges for academic education to children and youth, as needed</a:t>
            </a:r>
          </a:p>
          <a:p>
            <a:pPr marL="667512" lvl="2" indent="0" eaLnBrk="1" hangingPunct="1">
              <a:buClr>
                <a:schemeClr val="bg2"/>
              </a:buClr>
              <a:buNone/>
            </a:pPr>
            <a:r>
              <a:rPr lang="en-US" altLang="en-US" dirty="0">
                <a:solidFill>
                  <a:srgbClr val="000000"/>
                </a:solidFill>
              </a:rPr>
              <a:t>Based on his or her length of stay and     condition in accordance with law and regulation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7083C-2AEF-ED6D-F0A1-185C90816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Learning 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77F7B-C227-062C-0F2C-A59DD1CBA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4" y="1935480"/>
            <a:ext cx="6457951" cy="4389120"/>
          </a:xfrm>
        </p:spPr>
        <p:txBody>
          <a:bodyPr/>
          <a:lstStyle/>
          <a:p>
            <a:r>
              <a:rPr lang="en-US" dirty="0"/>
              <a:t>How does the patient learn best?</a:t>
            </a:r>
          </a:p>
          <a:p>
            <a:r>
              <a:rPr lang="en-US" dirty="0"/>
              <a:t>When do they learn best?</a:t>
            </a:r>
          </a:p>
          <a:p>
            <a:r>
              <a:rPr lang="en-US" dirty="0"/>
              <a:t>What is their preferred learning style?</a:t>
            </a:r>
          </a:p>
          <a:p>
            <a:r>
              <a:rPr lang="en-US" dirty="0"/>
              <a:t>Level of education?</a:t>
            </a:r>
          </a:p>
          <a:p>
            <a:r>
              <a:rPr lang="en-US" dirty="0"/>
              <a:t>Any learning disabilities?</a:t>
            </a:r>
          </a:p>
          <a:p>
            <a:r>
              <a:rPr lang="en-US" dirty="0"/>
              <a:t>Does the patient want to learn about his/her illness and management?</a:t>
            </a:r>
          </a:p>
          <a:p>
            <a:r>
              <a:rPr lang="en-US" dirty="0"/>
              <a:t>Does the patient want to learn alone or with someone?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C84F50C-63F4-4279-830C-8A67D6CB4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603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29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522</TotalTime>
  <Words>1195</Words>
  <Application>Microsoft Office PowerPoint</Application>
  <PresentationFormat>On-screen Show (4:3)</PresentationFormat>
  <Paragraphs>199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Calibri</vt:lpstr>
      <vt:lpstr>Century Gothic</vt:lpstr>
      <vt:lpstr>Palatino Linotype</vt:lpstr>
      <vt:lpstr>Symbol</vt:lpstr>
      <vt:lpstr>Times New Roman</vt:lpstr>
      <vt:lpstr>Wingdings 2</vt:lpstr>
      <vt:lpstr>Presentation on brainstorming</vt:lpstr>
      <vt:lpstr>Patient Education That Improves Self-Care</vt:lpstr>
      <vt:lpstr>PowerPoint Presentation</vt:lpstr>
      <vt:lpstr>Objectives</vt:lpstr>
      <vt:lpstr>Orem’s Theory</vt:lpstr>
      <vt:lpstr>       Orem’s Theory</vt:lpstr>
      <vt:lpstr>Patient Education</vt:lpstr>
      <vt:lpstr>Patient Education</vt:lpstr>
      <vt:lpstr>Patient Education</vt:lpstr>
      <vt:lpstr> Learning Needs Assessment</vt:lpstr>
      <vt:lpstr>Patient Education</vt:lpstr>
      <vt:lpstr>Patient Education</vt:lpstr>
      <vt:lpstr>Patient Education</vt:lpstr>
      <vt:lpstr>Benefits of Patient Education</vt:lpstr>
      <vt:lpstr>Benefits of Patient Education</vt:lpstr>
      <vt:lpstr>Barriers to Patient Education</vt:lpstr>
      <vt:lpstr>Barriers to Patient Education</vt:lpstr>
      <vt:lpstr>Health Literacy</vt:lpstr>
      <vt:lpstr>Patient Education</vt:lpstr>
      <vt:lpstr> Patient Education</vt:lpstr>
      <vt:lpstr>        Patient Education</vt:lpstr>
      <vt:lpstr>            Learning Styles</vt:lpstr>
      <vt:lpstr>Strategies for Successful Teaching</vt:lpstr>
      <vt:lpstr>Strategies for Successful Teaching</vt:lpstr>
      <vt:lpstr>Patient Education</vt:lpstr>
      <vt:lpstr>Patient Education</vt:lpstr>
      <vt:lpstr>   Patient Education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Education</dc:title>
  <dc:creator>kathleen farrell</dc:creator>
  <cp:lastModifiedBy>kathleen farrell</cp:lastModifiedBy>
  <cp:revision>1</cp:revision>
  <dcterms:created xsi:type="dcterms:W3CDTF">2024-05-12T20:35:03Z</dcterms:created>
  <dcterms:modified xsi:type="dcterms:W3CDTF">2024-06-17T02:52:14Z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