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sldIdLst>
    <p:sldId id="291" r:id="rId2"/>
    <p:sldId id="266" r:id="rId3"/>
    <p:sldId id="261" r:id="rId4"/>
    <p:sldId id="260" r:id="rId5"/>
    <p:sldId id="267" r:id="rId6"/>
    <p:sldId id="273" r:id="rId7"/>
    <p:sldId id="283" r:id="rId8"/>
    <p:sldId id="274" r:id="rId9"/>
    <p:sldId id="284" r:id="rId10"/>
    <p:sldId id="275" r:id="rId11"/>
    <p:sldId id="277" r:id="rId12"/>
    <p:sldId id="263" r:id="rId13"/>
    <p:sldId id="265" r:id="rId14"/>
    <p:sldId id="272" r:id="rId15"/>
    <p:sldId id="268" r:id="rId16"/>
    <p:sldId id="269" r:id="rId17"/>
    <p:sldId id="278" r:id="rId18"/>
    <p:sldId id="280" r:id="rId19"/>
    <p:sldId id="281" r:id="rId20"/>
    <p:sldId id="282" r:id="rId21"/>
    <p:sldId id="286" r:id="rId22"/>
    <p:sldId id="287" r:id="rId23"/>
    <p:sldId id="258" r:id="rId24"/>
    <p:sldId id="270" r:id="rId25"/>
    <p:sldId id="271" r:id="rId26"/>
    <p:sldId id="279" r:id="rId27"/>
    <p:sldId id="288" r:id="rId28"/>
    <p:sldId id="289" r:id="rId29"/>
    <p:sldId id="290" r:id="rId30"/>
    <p:sldId id="276" r:id="rId31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154" autoAdjust="0"/>
    <p:restoredTop sz="94660"/>
  </p:normalViewPr>
  <p:slideViewPr>
    <p:cSldViewPr snapToGrid="0">
      <p:cViewPr>
        <p:scale>
          <a:sx n="68" d="100"/>
          <a:sy n="68" d="100"/>
        </p:scale>
        <p:origin x="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farrell" userId="1868fc63a0e1cc73" providerId="LiveId" clId="{01CF5367-9B22-4E9F-B5F4-E3B9BFAD4A1D}"/>
    <pc:docChg chg="undo redo custSel addSld delSld modSld modMainMaster">
      <pc:chgData name="kathleen farrell" userId="1868fc63a0e1cc73" providerId="LiveId" clId="{01CF5367-9B22-4E9F-B5F4-E3B9BFAD4A1D}" dt="2024-06-20T00:09:17.737" v="473" actId="47"/>
      <pc:docMkLst>
        <pc:docMk/>
      </pc:docMkLst>
      <pc:sldChg chg="modSp mod">
        <pc:chgData name="kathleen farrell" userId="1868fc63a0e1cc73" providerId="LiveId" clId="{01CF5367-9B22-4E9F-B5F4-E3B9BFAD4A1D}" dt="2024-06-19T22:39:57.322" v="280" actId="14100"/>
        <pc:sldMkLst>
          <pc:docMk/>
          <pc:sldMk cId="2175014113" sldId="258"/>
        </pc:sldMkLst>
        <pc:spChg chg="mod">
          <ac:chgData name="kathleen farrell" userId="1868fc63a0e1cc73" providerId="LiveId" clId="{01CF5367-9B22-4E9F-B5F4-E3B9BFAD4A1D}" dt="2024-06-19T22:39:57.322" v="280" actId="14100"/>
          <ac:spMkLst>
            <pc:docMk/>
            <pc:sldMk cId="2175014113" sldId="258"/>
            <ac:spMk id="2" creationId="{00000000-0000-0000-0000-000000000000}"/>
          </ac:spMkLst>
        </pc:spChg>
        <pc:picChg chg="mod">
          <ac:chgData name="kathleen farrell" userId="1868fc63a0e1cc73" providerId="LiveId" clId="{01CF5367-9B22-4E9F-B5F4-E3B9BFAD4A1D}" dt="2024-06-19T22:38:46.122" v="278" actId="14100"/>
          <ac:picMkLst>
            <pc:docMk/>
            <pc:sldMk cId="2175014113" sldId="258"/>
            <ac:picMk id="5" creationId="{6A100210-8E95-420D-9412-592DE96BB005}"/>
          </ac:picMkLst>
        </pc:picChg>
      </pc:sldChg>
      <pc:sldChg chg="addSp delSp modSp del mod">
        <pc:chgData name="kathleen farrell" userId="1868fc63a0e1cc73" providerId="LiveId" clId="{01CF5367-9B22-4E9F-B5F4-E3B9BFAD4A1D}" dt="2024-06-20T00:09:17.737" v="473" actId="47"/>
        <pc:sldMkLst>
          <pc:docMk/>
          <pc:sldMk cId="186557766" sldId="259"/>
        </pc:sldMkLst>
        <pc:spChg chg="add del mod">
          <ac:chgData name="kathleen farrell" userId="1868fc63a0e1cc73" providerId="LiveId" clId="{01CF5367-9B22-4E9F-B5F4-E3B9BFAD4A1D}" dt="2024-06-19T08:10:14.567" v="172" actId="478"/>
          <ac:spMkLst>
            <pc:docMk/>
            <pc:sldMk cId="186557766" sldId="259"/>
            <ac:spMk id="3" creationId="{E2E14902-5E8C-0429-78C7-AF0D8C93C4B0}"/>
          </ac:spMkLst>
        </pc:spChg>
        <pc:spChg chg="del mod">
          <ac:chgData name="kathleen farrell" userId="1868fc63a0e1cc73" providerId="LiveId" clId="{01CF5367-9B22-4E9F-B5F4-E3B9BFAD4A1D}" dt="2024-06-19T08:10:03.791" v="170" actId="478"/>
          <ac:spMkLst>
            <pc:docMk/>
            <pc:sldMk cId="186557766" sldId="259"/>
            <ac:spMk id="7" creationId="{BEE55440-BCE3-46AD-AA46-877E76D34172}"/>
          </ac:spMkLst>
        </pc:spChg>
        <pc:picChg chg="mod">
          <ac:chgData name="kathleen farrell" userId="1868fc63a0e1cc73" providerId="LiveId" clId="{01CF5367-9B22-4E9F-B5F4-E3B9BFAD4A1D}" dt="2024-06-19T08:10:09.492" v="171" actId="14100"/>
          <ac:picMkLst>
            <pc:docMk/>
            <pc:sldMk cId="186557766" sldId="259"/>
            <ac:picMk id="5" creationId="{3923A368-F283-4054-B088-24A9B1D8DC4B}"/>
          </ac:picMkLst>
        </pc:picChg>
      </pc:sldChg>
      <pc:sldChg chg="modSp mod">
        <pc:chgData name="kathleen farrell" userId="1868fc63a0e1cc73" providerId="LiveId" clId="{01CF5367-9B22-4E9F-B5F4-E3B9BFAD4A1D}" dt="2024-06-19T23:59:32.011" v="443" actId="255"/>
        <pc:sldMkLst>
          <pc:docMk/>
          <pc:sldMk cId="2375973174" sldId="260"/>
        </pc:sldMkLst>
        <pc:spChg chg="mod">
          <ac:chgData name="kathleen farrell" userId="1868fc63a0e1cc73" providerId="LiveId" clId="{01CF5367-9B22-4E9F-B5F4-E3B9BFAD4A1D}" dt="2024-06-19T08:08:58.678" v="65" actId="27636"/>
          <ac:spMkLst>
            <pc:docMk/>
            <pc:sldMk cId="2375973174" sldId="260"/>
            <ac:spMk id="2" creationId="{D0FD2248-2455-483C-AAC2-5B5411CAF0D5}"/>
          </ac:spMkLst>
        </pc:spChg>
        <pc:spChg chg="mod">
          <ac:chgData name="kathleen farrell" userId="1868fc63a0e1cc73" providerId="LiveId" clId="{01CF5367-9B22-4E9F-B5F4-E3B9BFAD4A1D}" dt="2024-06-19T23:59:32.011" v="443" actId="255"/>
          <ac:spMkLst>
            <pc:docMk/>
            <pc:sldMk cId="2375973174" sldId="260"/>
            <ac:spMk id="3" creationId="{35D94C9D-8FB0-439B-B25B-DB9D627F4CDA}"/>
          </ac:spMkLst>
        </pc:spChg>
      </pc:sldChg>
      <pc:sldChg chg="modSp mod">
        <pc:chgData name="kathleen farrell" userId="1868fc63a0e1cc73" providerId="LiveId" clId="{01CF5367-9B22-4E9F-B5F4-E3B9BFAD4A1D}" dt="2024-06-20T00:01:25.006" v="456" actId="27636"/>
        <pc:sldMkLst>
          <pc:docMk/>
          <pc:sldMk cId="3217480049" sldId="261"/>
        </pc:sldMkLst>
        <pc:spChg chg="mod">
          <ac:chgData name="kathleen farrell" userId="1868fc63a0e1cc73" providerId="LiveId" clId="{01CF5367-9B22-4E9F-B5F4-E3B9BFAD4A1D}" dt="2024-06-20T00:00:14.370" v="445" actId="14100"/>
          <ac:spMkLst>
            <pc:docMk/>
            <pc:sldMk cId="3217480049" sldId="261"/>
            <ac:spMk id="2" creationId="{71505532-D075-413A-B743-EB5461354D3E}"/>
          </ac:spMkLst>
        </pc:spChg>
        <pc:spChg chg="mod">
          <ac:chgData name="kathleen farrell" userId="1868fc63a0e1cc73" providerId="LiveId" clId="{01CF5367-9B22-4E9F-B5F4-E3B9BFAD4A1D}" dt="2024-06-20T00:01:25.006" v="456" actId="27636"/>
          <ac:spMkLst>
            <pc:docMk/>
            <pc:sldMk cId="3217480049" sldId="261"/>
            <ac:spMk id="3" creationId="{8508D6E7-9E0B-4D52-90EA-3531F336666C}"/>
          </ac:spMkLst>
        </pc:spChg>
      </pc:sldChg>
      <pc:sldChg chg="modSp mod">
        <pc:chgData name="kathleen farrell" userId="1868fc63a0e1cc73" providerId="LiveId" clId="{01CF5367-9B22-4E9F-B5F4-E3B9BFAD4A1D}" dt="2024-06-19T23:53:21.657" v="398" actId="14100"/>
        <pc:sldMkLst>
          <pc:docMk/>
          <pc:sldMk cId="2124045565" sldId="263"/>
        </pc:sldMkLst>
        <pc:spChg chg="mod">
          <ac:chgData name="kathleen farrell" userId="1868fc63a0e1cc73" providerId="LiveId" clId="{01CF5367-9B22-4E9F-B5F4-E3B9BFAD4A1D}" dt="2024-06-19T23:53:01.558" v="395" actId="27636"/>
          <ac:spMkLst>
            <pc:docMk/>
            <pc:sldMk cId="2124045565" sldId="263"/>
            <ac:spMk id="2" creationId="{36DDEB8D-DCA1-4D2E-9E5B-BF53284ED087}"/>
          </ac:spMkLst>
        </pc:spChg>
        <pc:picChg chg="mod">
          <ac:chgData name="kathleen farrell" userId="1868fc63a0e1cc73" providerId="LiveId" clId="{01CF5367-9B22-4E9F-B5F4-E3B9BFAD4A1D}" dt="2024-06-19T23:53:21.657" v="398" actId="14100"/>
          <ac:picMkLst>
            <pc:docMk/>
            <pc:sldMk cId="2124045565" sldId="263"/>
            <ac:picMk id="5" creationId="{6AC2B396-0417-4400-903D-6A396FEB2597}"/>
          </ac:picMkLst>
        </pc:picChg>
      </pc:sldChg>
      <pc:sldChg chg="modSp mod">
        <pc:chgData name="kathleen farrell" userId="1868fc63a0e1cc73" providerId="LiveId" clId="{01CF5367-9B22-4E9F-B5F4-E3B9BFAD4A1D}" dt="2024-06-19T23:52:45.453" v="393" actId="14100"/>
        <pc:sldMkLst>
          <pc:docMk/>
          <pc:sldMk cId="4289481167" sldId="265"/>
        </pc:sldMkLst>
        <pc:spChg chg="mod">
          <ac:chgData name="kathleen farrell" userId="1868fc63a0e1cc73" providerId="LiveId" clId="{01CF5367-9B22-4E9F-B5F4-E3B9BFAD4A1D}" dt="2024-06-19T23:52:36.155" v="391" actId="14100"/>
          <ac:spMkLst>
            <pc:docMk/>
            <pc:sldMk cId="4289481167" sldId="265"/>
            <ac:spMk id="2" creationId="{E39C10FF-2974-4045-A459-54B977436D7F}"/>
          </ac:spMkLst>
        </pc:spChg>
        <pc:picChg chg="mod">
          <ac:chgData name="kathleen farrell" userId="1868fc63a0e1cc73" providerId="LiveId" clId="{01CF5367-9B22-4E9F-B5F4-E3B9BFAD4A1D}" dt="2024-06-19T23:52:45.453" v="393" actId="14100"/>
          <ac:picMkLst>
            <pc:docMk/>
            <pc:sldMk cId="4289481167" sldId="265"/>
            <ac:picMk id="5" creationId="{8C556647-4F74-4492-90B8-D3FD1DD8647F}"/>
          </ac:picMkLst>
        </pc:picChg>
      </pc:sldChg>
      <pc:sldChg chg="modSp mod">
        <pc:chgData name="kathleen farrell" userId="1868fc63a0e1cc73" providerId="LiveId" clId="{01CF5367-9B22-4E9F-B5F4-E3B9BFAD4A1D}" dt="2024-06-20T00:03:08.771" v="462" actId="14100"/>
        <pc:sldMkLst>
          <pc:docMk/>
          <pc:sldMk cId="2333282363" sldId="266"/>
        </pc:sldMkLst>
        <pc:spChg chg="mod">
          <ac:chgData name="kathleen farrell" userId="1868fc63a0e1cc73" providerId="LiveId" clId="{01CF5367-9B22-4E9F-B5F4-E3B9BFAD4A1D}" dt="2024-06-20T00:02:50.219" v="458" actId="14100"/>
          <ac:spMkLst>
            <pc:docMk/>
            <pc:sldMk cId="2333282363" sldId="266"/>
            <ac:spMk id="2" creationId="{CF99C18D-3F09-4DF7-8B48-0452E2A3A801}"/>
          </ac:spMkLst>
        </pc:spChg>
        <pc:spChg chg="mod">
          <ac:chgData name="kathleen farrell" userId="1868fc63a0e1cc73" providerId="LiveId" clId="{01CF5367-9B22-4E9F-B5F4-E3B9BFAD4A1D}" dt="2024-06-20T00:03:08.771" v="462" actId="14100"/>
          <ac:spMkLst>
            <pc:docMk/>
            <pc:sldMk cId="2333282363" sldId="266"/>
            <ac:spMk id="3" creationId="{D623AAE6-96B3-4DD6-817D-BA20CAAD66C5}"/>
          </ac:spMkLst>
        </pc:spChg>
      </pc:sldChg>
      <pc:sldChg chg="modSp mod">
        <pc:chgData name="kathleen farrell" userId="1868fc63a0e1cc73" providerId="LiveId" clId="{01CF5367-9B22-4E9F-B5F4-E3B9BFAD4A1D}" dt="2024-06-19T23:58:08.156" v="436" actId="14100"/>
        <pc:sldMkLst>
          <pc:docMk/>
          <pc:sldMk cId="2445378434" sldId="267"/>
        </pc:sldMkLst>
        <pc:spChg chg="mod">
          <ac:chgData name="kathleen farrell" userId="1868fc63a0e1cc73" providerId="LiveId" clId="{01CF5367-9B22-4E9F-B5F4-E3B9BFAD4A1D}" dt="2024-06-19T23:57:41.753" v="433" actId="14100"/>
          <ac:spMkLst>
            <pc:docMk/>
            <pc:sldMk cId="2445378434" sldId="267"/>
            <ac:spMk id="2" creationId="{58D4939F-CB66-45C7-B201-210E4E6FF6A6}"/>
          </ac:spMkLst>
        </pc:spChg>
        <pc:spChg chg="mod">
          <ac:chgData name="kathleen farrell" userId="1868fc63a0e1cc73" providerId="LiveId" clId="{01CF5367-9B22-4E9F-B5F4-E3B9BFAD4A1D}" dt="2024-06-19T23:58:08.156" v="436" actId="14100"/>
          <ac:spMkLst>
            <pc:docMk/>
            <pc:sldMk cId="2445378434" sldId="267"/>
            <ac:spMk id="3" creationId="{72FA1E2E-6448-49AD-808C-E219B3D120CD}"/>
          </ac:spMkLst>
        </pc:spChg>
      </pc:sldChg>
      <pc:sldChg chg="modSp mod">
        <pc:chgData name="kathleen farrell" userId="1868fc63a0e1cc73" providerId="LiveId" clId="{01CF5367-9B22-4E9F-B5F4-E3B9BFAD4A1D}" dt="2024-06-19T23:51:43.122" v="385" actId="14100"/>
        <pc:sldMkLst>
          <pc:docMk/>
          <pc:sldMk cId="667850825" sldId="268"/>
        </pc:sldMkLst>
        <pc:spChg chg="mod">
          <ac:chgData name="kathleen farrell" userId="1868fc63a0e1cc73" providerId="LiveId" clId="{01CF5367-9B22-4E9F-B5F4-E3B9BFAD4A1D}" dt="2024-06-19T23:51:19.321" v="382" actId="14100"/>
          <ac:spMkLst>
            <pc:docMk/>
            <pc:sldMk cId="667850825" sldId="268"/>
            <ac:spMk id="2" creationId="{2EA0E790-79B5-4649-B9EC-59FEEBFD8EFA}"/>
          </ac:spMkLst>
        </pc:spChg>
        <pc:picChg chg="mod">
          <ac:chgData name="kathleen farrell" userId="1868fc63a0e1cc73" providerId="LiveId" clId="{01CF5367-9B22-4E9F-B5F4-E3B9BFAD4A1D}" dt="2024-06-19T23:51:43.122" v="385" actId="14100"/>
          <ac:picMkLst>
            <pc:docMk/>
            <pc:sldMk cId="667850825" sldId="268"/>
            <ac:picMk id="5" creationId="{5FFD1446-1D57-4581-85DC-4B1EB1812E43}"/>
          </ac:picMkLst>
        </pc:picChg>
      </pc:sldChg>
      <pc:sldChg chg="modSp mod">
        <pc:chgData name="kathleen farrell" userId="1868fc63a0e1cc73" providerId="LiveId" clId="{01CF5367-9B22-4E9F-B5F4-E3B9BFAD4A1D}" dt="2024-06-19T23:51:03.453" v="380" actId="14100"/>
        <pc:sldMkLst>
          <pc:docMk/>
          <pc:sldMk cId="3750158543" sldId="269"/>
        </pc:sldMkLst>
        <pc:spChg chg="mod">
          <ac:chgData name="kathleen farrell" userId="1868fc63a0e1cc73" providerId="LiveId" clId="{01CF5367-9B22-4E9F-B5F4-E3B9BFAD4A1D}" dt="2024-06-19T23:50:31.800" v="376" actId="14100"/>
          <ac:spMkLst>
            <pc:docMk/>
            <pc:sldMk cId="3750158543" sldId="269"/>
            <ac:spMk id="2" creationId="{97D2D879-5648-46A6-BE4F-C3FCCF6A445A}"/>
          </ac:spMkLst>
        </pc:spChg>
        <pc:picChg chg="mod">
          <ac:chgData name="kathleen farrell" userId="1868fc63a0e1cc73" providerId="LiveId" clId="{01CF5367-9B22-4E9F-B5F4-E3B9BFAD4A1D}" dt="2024-06-19T23:51:03.453" v="380" actId="14100"/>
          <ac:picMkLst>
            <pc:docMk/>
            <pc:sldMk cId="3750158543" sldId="269"/>
            <ac:picMk id="17" creationId="{29E7955C-F4A8-460A-9705-EB4DC7DB7A09}"/>
          </ac:picMkLst>
        </pc:picChg>
      </pc:sldChg>
      <pc:sldChg chg="modSp mod">
        <pc:chgData name="kathleen farrell" userId="1868fc63a0e1cc73" providerId="LiveId" clId="{01CF5367-9B22-4E9F-B5F4-E3B9BFAD4A1D}" dt="2024-06-19T22:41:01.412" v="287" actId="27636"/>
        <pc:sldMkLst>
          <pc:docMk/>
          <pc:sldMk cId="4025635927" sldId="270"/>
        </pc:sldMkLst>
        <pc:spChg chg="mod">
          <ac:chgData name="kathleen farrell" userId="1868fc63a0e1cc73" providerId="LiveId" clId="{01CF5367-9B22-4E9F-B5F4-E3B9BFAD4A1D}" dt="2024-06-19T22:40:13.802" v="282" actId="14100"/>
          <ac:spMkLst>
            <pc:docMk/>
            <pc:sldMk cId="4025635927" sldId="270"/>
            <ac:spMk id="2" creationId="{0135FE38-7E5C-4060-9192-617DA87CE3B8}"/>
          </ac:spMkLst>
        </pc:spChg>
        <pc:spChg chg="mod">
          <ac:chgData name="kathleen farrell" userId="1868fc63a0e1cc73" providerId="LiveId" clId="{01CF5367-9B22-4E9F-B5F4-E3B9BFAD4A1D}" dt="2024-06-19T22:41:01.412" v="287" actId="27636"/>
          <ac:spMkLst>
            <pc:docMk/>
            <pc:sldMk cId="4025635927" sldId="270"/>
            <ac:spMk id="3" creationId="{F7463EBD-0B54-4D51-B94A-6F720671EF81}"/>
          </ac:spMkLst>
        </pc:spChg>
      </pc:sldChg>
      <pc:sldChg chg="modSp mod">
        <pc:chgData name="kathleen farrell" userId="1868fc63a0e1cc73" providerId="LiveId" clId="{01CF5367-9B22-4E9F-B5F4-E3B9BFAD4A1D}" dt="2024-06-19T22:42:25.840" v="294" actId="27636"/>
        <pc:sldMkLst>
          <pc:docMk/>
          <pc:sldMk cId="811342220" sldId="271"/>
        </pc:sldMkLst>
        <pc:spChg chg="mod">
          <ac:chgData name="kathleen farrell" userId="1868fc63a0e1cc73" providerId="LiveId" clId="{01CF5367-9B22-4E9F-B5F4-E3B9BFAD4A1D}" dt="2024-06-19T08:09:31.422" v="163" actId="27636"/>
          <ac:spMkLst>
            <pc:docMk/>
            <pc:sldMk cId="811342220" sldId="271"/>
            <ac:spMk id="2" creationId="{99CAF831-16E6-43F0-87AC-FDC64090187F}"/>
          </ac:spMkLst>
        </pc:spChg>
        <pc:spChg chg="mod">
          <ac:chgData name="kathleen farrell" userId="1868fc63a0e1cc73" providerId="LiveId" clId="{01CF5367-9B22-4E9F-B5F4-E3B9BFAD4A1D}" dt="2024-06-19T22:42:25.840" v="294" actId="27636"/>
          <ac:spMkLst>
            <pc:docMk/>
            <pc:sldMk cId="811342220" sldId="271"/>
            <ac:spMk id="3" creationId="{90E05A58-EA63-4CCD-8E36-203075CCB9D4}"/>
          </ac:spMkLst>
        </pc:spChg>
      </pc:sldChg>
      <pc:sldChg chg="modSp mod">
        <pc:chgData name="kathleen farrell" userId="1868fc63a0e1cc73" providerId="LiveId" clId="{01CF5367-9B22-4E9F-B5F4-E3B9BFAD4A1D}" dt="2024-06-19T23:52:09.669" v="389" actId="14100"/>
        <pc:sldMkLst>
          <pc:docMk/>
          <pc:sldMk cId="4135652977" sldId="272"/>
        </pc:sldMkLst>
        <pc:spChg chg="mod">
          <ac:chgData name="kathleen farrell" userId="1868fc63a0e1cc73" providerId="LiveId" clId="{01CF5367-9B22-4E9F-B5F4-E3B9BFAD4A1D}" dt="2024-06-19T23:51:59.971" v="387" actId="1076"/>
          <ac:spMkLst>
            <pc:docMk/>
            <pc:sldMk cId="4135652977" sldId="272"/>
            <ac:spMk id="2" creationId="{48CD0BC6-0C5E-41D2-B210-F7F3B62A803E}"/>
          </ac:spMkLst>
        </pc:spChg>
        <pc:picChg chg="mod">
          <ac:chgData name="kathleen farrell" userId="1868fc63a0e1cc73" providerId="LiveId" clId="{01CF5367-9B22-4E9F-B5F4-E3B9BFAD4A1D}" dt="2024-06-19T23:52:09.669" v="389" actId="14100"/>
          <ac:picMkLst>
            <pc:docMk/>
            <pc:sldMk cId="4135652977" sldId="272"/>
            <ac:picMk id="5" creationId="{14A969F5-A238-4BB8-9C1C-2D479E2EE4A1}"/>
          </ac:picMkLst>
        </pc:picChg>
      </pc:sldChg>
      <pc:sldChg chg="modSp mod">
        <pc:chgData name="kathleen farrell" userId="1868fc63a0e1cc73" providerId="LiveId" clId="{01CF5367-9B22-4E9F-B5F4-E3B9BFAD4A1D}" dt="2024-06-19T23:57:27.949" v="431" actId="27636"/>
        <pc:sldMkLst>
          <pc:docMk/>
          <pc:sldMk cId="3254846722" sldId="273"/>
        </pc:sldMkLst>
        <pc:spChg chg="mod">
          <ac:chgData name="kathleen farrell" userId="1868fc63a0e1cc73" providerId="LiveId" clId="{01CF5367-9B22-4E9F-B5F4-E3B9BFAD4A1D}" dt="2024-06-19T23:57:18.059" v="428" actId="14100"/>
          <ac:spMkLst>
            <pc:docMk/>
            <pc:sldMk cId="3254846722" sldId="273"/>
            <ac:spMk id="2" creationId="{431E43AF-CB5D-42D9-88EA-EC5198AA0943}"/>
          </ac:spMkLst>
        </pc:spChg>
        <pc:spChg chg="mod">
          <ac:chgData name="kathleen farrell" userId="1868fc63a0e1cc73" providerId="LiveId" clId="{01CF5367-9B22-4E9F-B5F4-E3B9BFAD4A1D}" dt="2024-06-19T23:57:27.949" v="431" actId="27636"/>
          <ac:spMkLst>
            <pc:docMk/>
            <pc:sldMk cId="3254846722" sldId="273"/>
            <ac:spMk id="3" creationId="{9DCEB6B0-2C07-4980-A606-EBE3B96DB909}"/>
          </ac:spMkLst>
        </pc:spChg>
      </pc:sldChg>
      <pc:sldChg chg="modSp mod">
        <pc:chgData name="kathleen farrell" userId="1868fc63a0e1cc73" providerId="LiveId" clId="{01CF5367-9B22-4E9F-B5F4-E3B9BFAD4A1D}" dt="2024-06-19T23:56:24.231" v="419" actId="27636"/>
        <pc:sldMkLst>
          <pc:docMk/>
          <pc:sldMk cId="3191158043" sldId="274"/>
        </pc:sldMkLst>
        <pc:spChg chg="mod">
          <ac:chgData name="kathleen farrell" userId="1868fc63a0e1cc73" providerId="LiveId" clId="{01CF5367-9B22-4E9F-B5F4-E3B9BFAD4A1D}" dt="2024-06-19T23:56:24.231" v="419" actId="27636"/>
          <ac:spMkLst>
            <pc:docMk/>
            <pc:sldMk cId="3191158043" sldId="274"/>
            <ac:spMk id="2" creationId="{E676EB53-E4FE-4FF3-B89C-E524086AEE93}"/>
          </ac:spMkLst>
        </pc:spChg>
        <pc:spChg chg="mod">
          <ac:chgData name="kathleen farrell" userId="1868fc63a0e1cc73" providerId="LiveId" clId="{01CF5367-9B22-4E9F-B5F4-E3B9BFAD4A1D}" dt="2024-06-19T23:56:14.712" v="417" actId="14100"/>
          <ac:spMkLst>
            <pc:docMk/>
            <pc:sldMk cId="3191158043" sldId="274"/>
            <ac:spMk id="3" creationId="{D3E21A0A-D6F5-4B3A-A771-EEA88F3A4003}"/>
          </ac:spMkLst>
        </pc:spChg>
      </pc:sldChg>
      <pc:sldChg chg="modSp mod">
        <pc:chgData name="kathleen farrell" userId="1868fc63a0e1cc73" providerId="LiveId" clId="{01CF5367-9B22-4E9F-B5F4-E3B9BFAD4A1D}" dt="2024-06-19T23:54:23.334" v="407" actId="14100"/>
        <pc:sldMkLst>
          <pc:docMk/>
          <pc:sldMk cId="3533052853" sldId="275"/>
        </pc:sldMkLst>
        <pc:spChg chg="mod">
          <ac:chgData name="kathleen farrell" userId="1868fc63a0e1cc73" providerId="LiveId" clId="{01CF5367-9B22-4E9F-B5F4-E3B9BFAD4A1D}" dt="2024-06-19T23:54:12.896" v="405" actId="14100"/>
          <ac:spMkLst>
            <pc:docMk/>
            <pc:sldMk cId="3533052853" sldId="275"/>
            <ac:spMk id="2" creationId="{D13E574B-D020-41F5-B96B-7DA85E9FD226}"/>
          </ac:spMkLst>
        </pc:spChg>
        <pc:spChg chg="mod">
          <ac:chgData name="kathleen farrell" userId="1868fc63a0e1cc73" providerId="LiveId" clId="{01CF5367-9B22-4E9F-B5F4-E3B9BFAD4A1D}" dt="2024-06-19T23:54:23.334" v="407" actId="14100"/>
          <ac:spMkLst>
            <pc:docMk/>
            <pc:sldMk cId="3533052853" sldId="275"/>
            <ac:spMk id="3" creationId="{3F275162-2A84-40E5-A764-B2AF361A1777}"/>
          </ac:spMkLst>
        </pc:spChg>
      </pc:sldChg>
      <pc:sldChg chg="modSp mod">
        <pc:chgData name="kathleen farrell" userId="1868fc63a0e1cc73" providerId="LiveId" clId="{01CF5367-9B22-4E9F-B5F4-E3B9BFAD4A1D}" dt="2024-06-19T08:28:14.135" v="244" actId="14100"/>
        <pc:sldMkLst>
          <pc:docMk/>
          <pc:sldMk cId="3778935014" sldId="276"/>
        </pc:sldMkLst>
        <pc:picChg chg="mod">
          <ac:chgData name="kathleen farrell" userId="1868fc63a0e1cc73" providerId="LiveId" clId="{01CF5367-9B22-4E9F-B5F4-E3B9BFAD4A1D}" dt="2024-06-19T08:28:14.135" v="244" actId="14100"/>
          <ac:picMkLst>
            <pc:docMk/>
            <pc:sldMk cId="3778935014" sldId="276"/>
            <ac:picMk id="5" creationId="{353D413C-1349-48CF-9959-7E1CB4D2B8DD}"/>
          </ac:picMkLst>
        </pc:picChg>
      </pc:sldChg>
      <pc:sldChg chg="modSp mod">
        <pc:chgData name="kathleen farrell" userId="1868fc63a0e1cc73" providerId="LiveId" clId="{01CF5367-9B22-4E9F-B5F4-E3B9BFAD4A1D}" dt="2024-06-19T08:14:03.029" v="196" actId="255"/>
        <pc:sldMkLst>
          <pc:docMk/>
          <pc:sldMk cId="0" sldId="277"/>
        </pc:sldMkLst>
        <pc:spChg chg="mod">
          <ac:chgData name="kathleen farrell" userId="1868fc63a0e1cc73" providerId="LiveId" clId="{01CF5367-9B22-4E9F-B5F4-E3B9BFAD4A1D}" dt="2024-06-19T08:13:36.869" v="195" actId="14100"/>
          <ac:spMkLst>
            <pc:docMk/>
            <pc:sldMk cId="0" sldId="277"/>
            <ac:spMk id="5165" creationId="{9069941F-D77A-4AC8-B35A-F3E1DC15CA0E}"/>
          </ac:spMkLst>
        </pc:spChg>
        <pc:spChg chg="mod">
          <ac:chgData name="kathleen farrell" userId="1868fc63a0e1cc73" providerId="LiveId" clId="{01CF5367-9B22-4E9F-B5F4-E3B9BFAD4A1D}" dt="2024-06-19T08:14:03.029" v="196" actId="255"/>
          <ac:spMkLst>
            <pc:docMk/>
            <pc:sldMk cId="0" sldId="277"/>
            <ac:spMk id="5278" creationId="{CB71CFC0-AE55-4A72-8D43-7A8B91151307}"/>
          </ac:spMkLst>
        </pc:spChg>
      </pc:sldChg>
      <pc:sldChg chg="modSp mod">
        <pc:chgData name="kathleen farrell" userId="1868fc63a0e1cc73" providerId="LiveId" clId="{01CF5367-9B22-4E9F-B5F4-E3B9BFAD4A1D}" dt="2024-06-19T08:16:53.241" v="224" actId="20577"/>
        <pc:sldMkLst>
          <pc:docMk/>
          <pc:sldMk cId="3290307380" sldId="278"/>
        </pc:sldMkLst>
        <pc:spChg chg="mod">
          <ac:chgData name="kathleen farrell" userId="1868fc63a0e1cc73" providerId="LiveId" clId="{01CF5367-9B22-4E9F-B5F4-E3B9BFAD4A1D}" dt="2024-06-19T08:16:53.241" v="224" actId="20577"/>
          <ac:spMkLst>
            <pc:docMk/>
            <pc:sldMk cId="3290307380" sldId="278"/>
            <ac:spMk id="3" creationId="{101736A6-0503-408B-9DD6-B3478C248E1C}"/>
          </ac:spMkLst>
        </pc:spChg>
      </pc:sldChg>
      <pc:sldChg chg="modSp mod">
        <pc:chgData name="kathleen farrell" userId="1868fc63a0e1cc73" providerId="LiveId" clId="{01CF5367-9B22-4E9F-B5F4-E3B9BFAD4A1D}" dt="2024-06-19T08:29:01.411" v="251" actId="255"/>
        <pc:sldMkLst>
          <pc:docMk/>
          <pc:sldMk cId="1481499438" sldId="279"/>
        </pc:sldMkLst>
        <pc:spChg chg="mod">
          <ac:chgData name="kathleen farrell" userId="1868fc63a0e1cc73" providerId="LiveId" clId="{01CF5367-9B22-4E9F-B5F4-E3B9BFAD4A1D}" dt="2024-06-19T08:29:01.411" v="251" actId="255"/>
          <ac:spMkLst>
            <pc:docMk/>
            <pc:sldMk cId="1481499438" sldId="279"/>
            <ac:spMk id="3" creationId="{56D86E65-5914-42D3-94EB-2C406642ADAF}"/>
          </ac:spMkLst>
        </pc:spChg>
      </pc:sldChg>
      <pc:sldChg chg="delSp modSp mod">
        <pc:chgData name="kathleen farrell" userId="1868fc63a0e1cc73" providerId="LiveId" clId="{01CF5367-9B22-4E9F-B5F4-E3B9BFAD4A1D}" dt="2024-06-19T22:30:26.072" v="261" actId="14100"/>
        <pc:sldMkLst>
          <pc:docMk/>
          <pc:sldMk cId="3003355421" sldId="281"/>
        </pc:sldMkLst>
        <pc:spChg chg="mod">
          <ac:chgData name="kathleen farrell" userId="1868fc63a0e1cc73" providerId="LiveId" clId="{01CF5367-9B22-4E9F-B5F4-E3B9BFAD4A1D}" dt="2024-06-19T22:30:19.983" v="260" actId="14100"/>
          <ac:spMkLst>
            <pc:docMk/>
            <pc:sldMk cId="3003355421" sldId="281"/>
            <ac:spMk id="8" creationId="{BA917EC0-04E9-4C6A-8EFE-321C1DFB6A17}"/>
          </ac:spMkLst>
        </pc:spChg>
        <pc:spChg chg="del">
          <ac:chgData name="kathleen farrell" userId="1868fc63a0e1cc73" providerId="LiveId" clId="{01CF5367-9B22-4E9F-B5F4-E3B9BFAD4A1D}" dt="2024-06-19T08:17:13.987" v="225" actId="478"/>
          <ac:spMkLst>
            <pc:docMk/>
            <pc:sldMk cId="3003355421" sldId="281"/>
            <ac:spMk id="9" creationId="{965EBD3C-9BE0-4BA1-ACD7-B0A73D1636E1}"/>
          </ac:spMkLst>
        </pc:spChg>
        <pc:picChg chg="mod">
          <ac:chgData name="kathleen farrell" userId="1868fc63a0e1cc73" providerId="LiveId" clId="{01CF5367-9B22-4E9F-B5F4-E3B9BFAD4A1D}" dt="2024-06-19T22:30:26.072" v="261" actId="14100"/>
          <ac:picMkLst>
            <pc:docMk/>
            <pc:sldMk cId="3003355421" sldId="281"/>
            <ac:picMk id="7" creationId="{8A17920B-675E-4EDC-A650-2D7ECF2A9A0D}"/>
          </ac:picMkLst>
        </pc:picChg>
      </pc:sldChg>
      <pc:sldChg chg="modSp mod">
        <pc:chgData name="kathleen farrell" userId="1868fc63a0e1cc73" providerId="LiveId" clId="{01CF5367-9B22-4E9F-B5F4-E3B9BFAD4A1D}" dt="2024-06-19T22:31:12.430" v="265" actId="14100"/>
        <pc:sldMkLst>
          <pc:docMk/>
          <pc:sldMk cId="4189644175" sldId="282"/>
        </pc:sldMkLst>
        <pc:picChg chg="mod">
          <ac:chgData name="kathleen farrell" userId="1868fc63a0e1cc73" providerId="LiveId" clId="{01CF5367-9B22-4E9F-B5F4-E3B9BFAD4A1D}" dt="2024-06-19T22:31:12.430" v="265" actId="14100"/>
          <ac:picMkLst>
            <pc:docMk/>
            <pc:sldMk cId="4189644175" sldId="282"/>
            <ac:picMk id="3" creationId="{D7CBDD2F-C0C6-41CE-BFC0-8642D46D621D}"/>
          </ac:picMkLst>
        </pc:picChg>
      </pc:sldChg>
      <pc:sldChg chg="modSp mod">
        <pc:chgData name="kathleen farrell" userId="1868fc63a0e1cc73" providerId="LiveId" clId="{01CF5367-9B22-4E9F-B5F4-E3B9BFAD4A1D}" dt="2024-06-19T23:56:54.281" v="423" actId="14100"/>
        <pc:sldMkLst>
          <pc:docMk/>
          <pc:sldMk cId="1371649204" sldId="283"/>
        </pc:sldMkLst>
        <pc:spChg chg="mod">
          <ac:chgData name="kathleen farrell" userId="1868fc63a0e1cc73" providerId="LiveId" clId="{01CF5367-9B22-4E9F-B5F4-E3B9BFAD4A1D}" dt="2024-06-19T23:56:39.017" v="421" actId="14100"/>
          <ac:spMkLst>
            <pc:docMk/>
            <pc:sldMk cId="1371649204" sldId="283"/>
            <ac:spMk id="2" creationId="{F7498C75-594F-4A0B-9C0D-AA3CC6C6F752}"/>
          </ac:spMkLst>
        </pc:spChg>
        <pc:spChg chg="mod">
          <ac:chgData name="kathleen farrell" userId="1868fc63a0e1cc73" providerId="LiveId" clId="{01CF5367-9B22-4E9F-B5F4-E3B9BFAD4A1D}" dt="2024-06-19T23:56:54.281" v="423" actId="14100"/>
          <ac:spMkLst>
            <pc:docMk/>
            <pc:sldMk cId="1371649204" sldId="283"/>
            <ac:spMk id="3" creationId="{CCFFEEAA-8168-41B7-AE20-7664F2A88322}"/>
          </ac:spMkLst>
        </pc:spChg>
      </pc:sldChg>
      <pc:sldChg chg="modSp mod">
        <pc:chgData name="kathleen farrell" userId="1868fc63a0e1cc73" providerId="LiveId" clId="{01CF5367-9B22-4E9F-B5F4-E3B9BFAD4A1D}" dt="2024-06-19T23:55:47.111" v="413" actId="14100"/>
        <pc:sldMkLst>
          <pc:docMk/>
          <pc:sldMk cId="3543227836" sldId="284"/>
        </pc:sldMkLst>
        <pc:spChg chg="mod">
          <ac:chgData name="kathleen farrell" userId="1868fc63a0e1cc73" providerId="LiveId" clId="{01CF5367-9B22-4E9F-B5F4-E3B9BFAD4A1D}" dt="2024-06-19T23:55:06.606" v="410" actId="255"/>
          <ac:spMkLst>
            <pc:docMk/>
            <pc:sldMk cId="3543227836" sldId="284"/>
            <ac:spMk id="6" creationId="{4FBBA733-B961-4616-8CFF-459706CF8DFB}"/>
          </ac:spMkLst>
        </pc:spChg>
        <pc:spChg chg="mod">
          <ac:chgData name="kathleen farrell" userId="1868fc63a0e1cc73" providerId="LiveId" clId="{01CF5367-9B22-4E9F-B5F4-E3B9BFAD4A1D}" dt="2024-06-19T23:55:47.111" v="413" actId="14100"/>
          <ac:spMkLst>
            <pc:docMk/>
            <pc:sldMk cId="3543227836" sldId="284"/>
            <ac:spMk id="7" creationId="{F6D05875-6964-41AC-9378-C31042221949}"/>
          </ac:spMkLst>
        </pc:spChg>
      </pc:sldChg>
      <pc:sldChg chg="modSp mod">
        <pc:chgData name="kathleen farrell" userId="1868fc63a0e1cc73" providerId="LiveId" clId="{01CF5367-9B22-4E9F-B5F4-E3B9BFAD4A1D}" dt="2024-06-19T22:31:32.149" v="266" actId="14100"/>
        <pc:sldMkLst>
          <pc:docMk/>
          <pc:sldMk cId="4113026" sldId="286"/>
        </pc:sldMkLst>
        <pc:spChg chg="mod">
          <ac:chgData name="kathleen farrell" userId="1868fc63a0e1cc73" providerId="LiveId" clId="{01CF5367-9B22-4E9F-B5F4-E3B9BFAD4A1D}" dt="2024-06-19T22:31:32.149" v="266" actId="14100"/>
          <ac:spMkLst>
            <pc:docMk/>
            <pc:sldMk cId="4113026" sldId="286"/>
            <ac:spMk id="2" creationId="{3212406C-2750-480F-ABDF-319B6E9F90DB}"/>
          </ac:spMkLst>
        </pc:spChg>
        <pc:spChg chg="mod">
          <ac:chgData name="kathleen farrell" userId="1868fc63a0e1cc73" providerId="LiveId" clId="{01CF5367-9B22-4E9F-B5F4-E3B9BFAD4A1D}" dt="2024-06-19T08:17:45.733" v="231" actId="255"/>
          <ac:spMkLst>
            <pc:docMk/>
            <pc:sldMk cId="4113026" sldId="286"/>
            <ac:spMk id="3" creationId="{0C1AA4AE-C7BE-4D6C-8FD0-1E088DB06E5E}"/>
          </ac:spMkLst>
        </pc:spChg>
        <pc:spChg chg="mod">
          <ac:chgData name="kathleen farrell" userId="1868fc63a0e1cc73" providerId="LiveId" clId="{01CF5367-9B22-4E9F-B5F4-E3B9BFAD4A1D}" dt="2024-06-19T08:17:56.656" v="232" actId="255"/>
          <ac:spMkLst>
            <pc:docMk/>
            <pc:sldMk cId="4113026" sldId="286"/>
            <ac:spMk id="4" creationId="{E5BECC93-380C-404B-93F0-EA8D3122C0FC}"/>
          </ac:spMkLst>
        </pc:spChg>
      </pc:sldChg>
      <pc:sldChg chg="modSp mod">
        <pc:chgData name="kathleen farrell" userId="1868fc63a0e1cc73" providerId="LiveId" clId="{01CF5367-9B22-4E9F-B5F4-E3B9BFAD4A1D}" dt="2024-06-19T22:37:23.252" v="270" actId="14100"/>
        <pc:sldMkLst>
          <pc:docMk/>
          <pc:sldMk cId="1549812406" sldId="287"/>
        </pc:sldMkLst>
        <pc:spChg chg="mod">
          <ac:chgData name="kathleen farrell" userId="1868fc63a0e1cc73" providerId="LiveId" clId="{01CF5367-9B22-4E9F-B5F4-E3B9BFAD4A1D}" dt="2024-06-19T22:37:02.691" v="268" actId="14100"/>
          <ac:spMkLst>
            <pc:docMk/>
            <pc:sldMk cId="1549812406" sldId="287"/>
            <ac:spMk id="5" creationId="{3C913402-17C4-4DCB-B1D5-E167A14771F6}"/>
          </ac:spMkLst>
        </pc:spChg>
        <pc:spChg chg="mod">
          <ac:chgData name="kathleen farrell" userId="1868fc63a0e1cc73" providerId="LiveId" clId="{01CF5367-9B22-4E9F-B5F4-E3B9BFAD4A1D}" dt="2024-06-19T22:37:23.252" v="270" actId="14100"/>
          <ac:spMkLst>
            <pc:docMk/>
            <pc:sldMk cId="1549812406" sldId="287"/>
            <ac:spMk id="6" creationId="{4F9FA0C3-411A-453E-A08B-7535E338F313}"/>
          </ac:spMkLst>
        </pc:spChg>
      </pc:sldChg>
      <pc:sldChg chg="modSp mod">
        <pc:chgData name="kathleen farrell" userId="1868fc63a0e1cc73" providerId="LiveId" clId="{01CF5367-9B22-4E9F-B5F4-E3B9BFAD4A1D}" dt="2024-06-19T23:49:14.272" v="371" actId="255"/>
        <pc:sldMkLst>
          <pc:docMk/>
          <pc:sldMk cId="3484876166" sldId="288"/>
        </pc:sldMkLst>
        <pc:spChg chg="mod">
          <ac:chgData name="kathleen farrell" userId="1868fc63a0e1cc73" providerId="LiveId" clId="{01CF5367-9B22-4E9F-B5F4-E3B9BFAD4A1D}" dt="2024-06-19T08:09:29.873" v="152" actId="27636"/>
          <ac:spMkLst>
            <pc:docMk/>
            <pc:sldMk cId="3484876166" sldId="288"/>
            <ac:spMk id="4" creationId="{F8E68469-6E31-4FB8-906D-058DF25AB889}"/>
          </ac:spMkLst>
        </pc:spChg>
        <pc:spChg chg="mod">
          <ac:chgData name="kathleen farrell" userId="1868fc63a0e1cc73" providerId="LiveId" clId="{01CF5367-9B22-4E9F-B5F4-E3B9BFAD4A1D}" dt="2024-06-19T23:49:14.272" v="371" actId="255"/>
          <ac:spMkLst>
            <pc:docMk/>
            <pc:sldMk cId="3484876166" sldId="288"/>
            <ac:spMk id="5" creationId="{B679265A-8A08-40A2-9BDE-C8633C876462}"/>
          </ac:spMkLst>
        </pc:spChg>
      </pc:sldChg>
      <pc:sldChg chg="modSp mod">
        <pc:chgData name="kathleen farrell" userId="1868fc63a0e1cc73" providerId="LiveId" clId="{01CF5367-9B22-4E9F-B5F4-E3B9BFAD4A1D}" dt="2024-06-19T23:45:24.703" v="363" actId="20577"/>
        <pc:sldMkLst>
          <pc:docMk/>
          <pc:sldMk cId="434542197" sldId="289"/>
        </pc:sldMkLst>
        <pc:spChg chg="mod">
          <ac:chgData name="kathleen farrell" userId="1868fc63a0e1cc73" providerId="LiveId" clId="{01CF5367-9B22-4E9F-B5F4-E3B9BFAD4A1D}" dt="2024-06-19T23:38:03.446" v="300" actId="14100"/>
          <ac:spMkLst>
            <pc:docMk/>
            <pc:sldMk cId="434542197" sldId="289"/>
            <ac:spMk id="2" creationId="{2A216E80-E0F9-4090-948A-F6A45268825E}"/>
          </ac:spMkLst>
        </pc:spChg>
        <pc:spChg chg="mod">
          <ac:chgData name="kathleen farrell" userId="1868fc63a0e1cc73" providerId="LiveId" clId="{01CF5367-9B22-4E9F-B5F4-E3B9BFAD4A1D}" dt="2024-06-19T23:45:24.703" v="363" actId="20577"/>
          <ac:spMkLst>
            <pc:docMk/>
            <pc:sldMk cId="434542197" sldId="289"/>
            <ac:spMk id="3" creationId="{BC476788-2EA6-4A96-8FFF-2BFB19786060}"/>
          </ac:spMkLst>
        </pc:spChg>
      </pc:sldChg>
      <pc:sldChg chg="modSp mod">
        <pc:chgData name="kathleen farrell" userId="1868fc63a0e1cc73" providerId="LiveId" clId="{01CF5367-9B22-4E9F-B5F4-E3B9BFAD4A1D}" dt="2024-06-19T23:46:44.424" v="367" actId="14100"/>
        <pc:sldMkLst>
          <pc:docMk/>
          <pc:sldMk cId="717141535" sldId="290"/>
        </pc:sldMkLst>
        <pc:spChg chg="mod">
          <ac:chgData name="kathleen farrell" userId="1868fc63a0e1cc73" providerId="LiveId" clId="{01CF5367-9B22-4E9F-B5F4-E3B9BFAD4A1D}" dt="2024-06-19T23:46:29.827" v="365" actId="14100"/>
          <ac:spMkLst>
            <pc:docMk/>
            <pc:sldMk cId="717141535" sldId="290"/>
            <ac:spMk id="2" creationId="{CE099FE0-C1D1-4CDD-AB24-960C625ACE6B}"/>
          </ac:spMkLst>
        </pc:spChg>
        <pc:spChg chg="mod">
          <ac:chgData name="kathleen farrell" userId="1868fc63a0e1cc73" providerId="LiveId" clId="{01CF5367-9B22-4E9F-B5F4-E3B9BFAD4A1D}" dt="2024-06-19T23:46:44.424" v="367" actId="14100"/>
          <ac:spMkLst>
            <pc:docMk/>
            <pc:sldMk cId="717141535" sldId="290"/>
            <ac:spMk id="3" creationId="{DEA9872F-DCC0-47B4-8B6F-8C8D75153356}"/>
          </ac:spMkLst>
        </pc:spChg>
      </pc:sldChg>
      <pc:sldChg chg="addSp delSp modSp new mod modClrScheme chgLayout">
        <pc:chgData name="kathleen farrell" userId="1868fc63a0e1cc73" providerId="LiveId" clId="{01CF5367-9B22-4E9F-B5F4-E3B9BFAD4A1D}" dt="2024-06-20T00:09:01.733" v="472" actId="14100"/>
        <pc:sldMkLst>
          <pc:docMk/>
          <pc:sldMk cId="2653619460" sldId="291"/>
        </pc:sldMkLst>
        <pc:spChg chg="del">
          <ac:chgData name="kathleen farrell" userId="1868fc63a0e1cc73" providerId="LiveId" clId="{01CF5367-9B22-4E9F-B5F4-E3B9BFAD4A1D}" dt="2024-06-20T00:03:37.940" v="464" actId="700"/>
          <ac:spMkLst>
            <pc:docMk/>
            <pc:sldMk cId="2653619460" sldId="291"/>
            <ac:spMk id="2" creationId="{D0944E7B-2DD1-3B72-514C-AC47E911EE26}"/>
          </ac:spMkLst>
        </pc:spChg>
        <pc:spChg chg="del">
          <ac:chgData name="kathleen farrell" userId="1868fc63a0e1cc73" providerId="LiveId" clId="{01CF5367-9B22-4E9F-B5F4-E3B9BFAD4A1D}" dt="2024-06-20T00:03:37.940" v="464" actId="700"/>
          <ac:spMkLst>
            <pc:docMk/>
            <pc:sldMk cId="2653619460" sldId="291"/>
            <ac:spMk id="3" creationId="{83B2DD3E-7BB3-3AFF-B209-CB0798690C10}"/>
          </ac:spMkLst>
        </pc:spChg>
        <pc:spChg chg="del">
          <ac:chgData name="kathleen farrell" userId="1868fc63a0e1cc73" providerId="LiveId" clId="{01CF5367-9B22-4E9F-B5F4-E3B9BFAD4A1D}" dt="2024-06-20T00:03:37.940" v="464" actId="700"/>
          <ac:spMkLst>
            <pc:docMk/>
            <pc:sldMk cId="2653619460" sldId="291"/>
            <ac:spMk id="4" creationId="{584A07B0-A5CD-C111-5D6D-32A45BB2253B}"/>
          </ac:spMkLst>
        </pc:spChg>
        <pc:picChg chg="add mod">
          <ac:chgData name="kathleen farrell" userId="1868fc63a0e1cc73" providerId="LiveId" clId="{01CF5367-9B22-4E9F-B5F4-E3B9BFAD4A1D}" dt="2024-06-20T00:09:01.733" v="472" actId="14100"/>
          <ac:picMkLst>
            <pc:docMk/>
            <pc:sldMk cId="2653619460" sldId="291"/>
            <ac:picMk id="1026" creationId="{75FD75DD-463F-8094-FE3F-0E019C676283}"/>
          </ac:picMkLst>
        </pc:picChg>
      </pc:sldChg>
      <pc:sldMasterChg chg="modSldLayout">
        <pc:chgData name="kathleen farrell" userId="1868fc63a0e1cc73" providerId="LiveId" clId="{01CF5367-9B22-4E9F-B5F4-E3B9BFAD4A1D}" dt="2024-06-19T08:09:21.856" v="109"/>
        <pc:sldMasterMkLst>
          <pc:docMk/>
          <pc:sldMasterMk cId="2800030595" sldId="2147483844"/>
        </pc:sldMasterMkLst>
        <pc:sldLayoutChg chg="delSp">
          <pc:chgData name="kathleen farrell" userId="1868fc63a0e1cc73" providerId="LiveId" clId="{01CF5367-9B22-4E9F-B5F4-E3B9BFAD4A1D}" dt="2024-06-19T08:09:21.856" v="109"/>
          <pc:sldLayoutMkLst>
            <pc:docMk/>
            <pc:sldMasterMk cId="2800030595" sldId="2147483844"/>
            <pc:sldLayoutMk cId="2908301555" sldId="2147483859"/>
          </pc:sldLayoutMkLst>
          <pc:spChg chg="del">
            <ac:chgData name="kathleen farrell" userId="1868fc63a0e1cc73" providerId="LiveId" clId="{01CF5367-9B22-4E9F-B5F4-E3B9BFAD4A1D}" dt="2024-06-19T08:09:21.856" v="109"/>
            <ac:spMkLst>
              <pc:docMk/>
              <pc:sldMasterMk cId="2800030595" sldId="2147483844"/>
              <pc:sldLayoutMk cId="2908301555" sldId="2147483859"/>
              <ac:spMk id="10" creationId="{00000000-0000-0000-0000-000000000000}"/>
            </ac:spMkLst>
          </pc:spChg>
          <pc:spChg chg="del">
            <ac:chgData name="kathleen farrell" userId="1868fc63a0e1cc73" providerId="LiveId" clId="{01CF5367-9B22-4E9F-B5F4-E3B9BFAD4A1D}" dt="2024-06-19T08:09:21.856" v="109"/>
            <ac:spMkLst>
              <pc:docMk/>
              <pc:sldMasterMk cId="2800030595" sldId="2147483844"/>
              <pc:sldLayoutMk cId="2908301555" sldId="2147483859"/>
              <ac:spMk id="14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8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7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82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0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2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97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4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379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59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80121-EF97-4C05-AD37-84321E18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2" y="103188"/>
            <a:ext cx="10991849" cy="1314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9667895-222A-4D58-B9DE-444C6D0E20A6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4561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048ED-BF01-4CC4-8CEC-AFEE774C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4C95D-279F-442D-BE42-CF138FD0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21ABA-30F9-4BAF-9417-5AA3E66C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C93EAE5-6E5D-44FA-A2C5-06AA4F07A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84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4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2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9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9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7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fld id="{1920FA67-A252-974B-A551-44BECC331C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fld id="{CA801905-C5F5-7943-85B0-6126D52C8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6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  <p:sldLayoutId id="2147483943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mages and pain management">
            <a:extLst>
              <a:ext uri="{FF2B5EF4-FFF2-40B4-BE49-F238E27FC236}">
                <a16:creationId xmlns:a16="http://schemas.microsoft.com/office/drawing/2014/main" id="{75FD75DD-463F-8094-FE3F-0E019C676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96" y="75414"/>
            <a:ext cx="1071827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E574B-D020-41F5-B96B-7DA85E9F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1026"/>
            <a:ext cx="10972800" cy="87629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Reassessment for Pain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75162-2A84-40E5-A764-B2AF361A1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457326"/>
            <a:ext cx="9382125" cy="4991100"/>
          </a:xfrm>
        </p:spPr>
        <p:txBody>
          <a:bodyPr>
            <a:normAutofit/>
          </a:bodyPr>
          <a:lstStyle/>
          <a:p>
            <a:r>
              <a:rPr lang="en-US" sz="3200" dirty="0"/>
              <a:t>Every 4 Hours and as needed for patients with a history of pain.</a:t>
            </a:r>
          </a:p>
          <a:p>
            <a:r>
              <a:rPr lang="en-US" sz="3200" dirty="0"/>
              <a:t>Daily for patients with no history of pain and/or no pain within the last 24 hours.</a:t>
            </a:r>
          </a:p>
          <a:p>
            <a:r>
              <a:rPr lang="en-US" sz="3200" dirty="0"/>
              <a:t>30 minutes after pharmacological and/or non-pharmacological intervention for pain.</a:t>
            </a:r>
          </a:p>
        </p:txBody>
      </p:sp>
    </p:spTree>
    <p:extLst>
      <p:ext uri="{BB962C8B-B14F-4D97-AF65-F5344CB8AC3E}">
        <p14:creationId xmlns:p14="http://schemas.microsoft.com/office/powerpoint/2010/main" val="3533052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5" name="Rectangle 45">
            <a:extLst>
              <a:ext uri="{FF2B5EF4-FFF2-40B4-BE49-F238E27FC236}">
                <a16:creationId xmlns:a16="http://schemas.microsoft.com/office/drawing/2014/main" id="{9069941F-D77A-4AC8-B35A-F3E1DC15C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6900" y="186394"/>
            <a:ext cx="10115550" cy="658812"/>
          </a:xfrm>
        </p:spPr>
        <p:txBody>
          <a:bodyPr>
            <a:noAutofit/>
          </a:bodyPr>
          <a:lstStyle/>
          <a:p>
            <a:pPr algn="ctr"/>
            <a:r>
              <a:rPr lang="en-US" altLang="en-US" sz="2400" b="1" dirty="0">
                <a:latin typeface="Albertus" pitchFamily="34" charset="0"/>
              </a:rPr>
              <a:t>COVERS SCALE </a:t>
            </a:r>
            <a:r>
              <a:rPr lang="en-US" altLang="en-US" sz="2400" dirty="0">
                <a:latin typeface="Albertus" pitchFamily="34" charset="0"/>
              </a:rPr>
              <a:t>FOR</a:t>
            </a:r>
            <a:r>
              <a:rPr lang="en-US" altLang="en-US" sz="2400" b="1" dirty="0">
                <a:latin typeface="Albertus" pitchFamily="34" charset="0"/>
              </a:rPr>
              <a:t> NEONATAL PAIN ASSESSMENT – infants to 3 months</a:t>
            </a:r>
          </a:p>
        </p:txBody>
      </p:sp>
      <p:graphicFrame>
        <p:nvGraphicFramePr>
          <p:cNvPr id="5277" name="Group 157">
            <a:extLst>
              <a:ext uri="{FF2B5EF4-FFF2-40B4-BE49-F238E27FC236}">
                <a16:creationId xmlns:a16="http://schemas.microsoft.com/office/drawing/2014/main" id="{73F6A93E-B854-4C2F-B11B-96D2E4C2C405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2249247"/>
              </p:ext>
            </p:extLst>
          </p:nvPr>
        </p:nvGraphicFramePr>
        <p:xfrm>
          <a:off x="1686187" y="1191237"/>
          <a:ext cx="8677014" cy="5065462"/>
        </p:xfrm>
        <a:graphic>
          <a:graphicData uri="http://schemas.openxmlformats.org/drawingml/2006/table">
            <a:tbl>
              <a:tblPr/>
              <a:tblGrid>
                <a:gridCol w="1704413">
                  <a:extLst>
                    <a:ext uri="{9D8B030D-6E8A-4147-A177-3AD203B41FA5}">
                      <a16:colId xmlns:a16="http://schemas.microsoft.com/office/drawing/2014/main" val="2711962331"/>
                    </a:ext>
                  </a:extLst>
                </a:gridCol>
                <a:gridCol w="2091780">
                  <a:extLst>
                    <a:ext uri="{9D8B030D-6E8A-4147-A177-3AD203B41FA5}">
                      <a16:colId xmlns:a16="http://schemas.microsoft.com/office/drawing/2014/main" val="4012166051"/>
                    </a:ext>
                  </a:extLst>
                </a:gridCol>
                <a:gridCol w="2789041">
                  <a:extLst>
                    <a:ext uri="{9D8B030D-6E8A-4147-A177-3AD203B41FA5}">
                      <a16:colId xmlns:a16="http://schemas.microsoft.com/office/drawing/2014/main" val="2687278644"/>
                    </a:ext>
                  </a:extLst>
                </a:gridCol>
                <a:gridCol w="2091780">
                  <a:extLst>
                    <a:ext uri="{9D8B030D-6E8A-4147-A177-3AD203B41FA5}">
                      <a16:colId xmlns:a16="http://schemas.microsoft.com/office/drawing/2014/main" val="4178064497"/>
                    </a:ext>
                  </a:extLst>
                </a:gridCol>
              </a:tblGrid>
              <a:tr h="4841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207548"/>
                  </a:ext>
                </a:extLst>
              </a:tr>
              <a:tr h="4271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rying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High Pitched or visibly crying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Inconsolable or difficult to soothe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67005"/>
                  </a:ext>
                </a:extLst>
              </a:tr>
              <a:tr h="8714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xygen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Requirement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At baseline oxygen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Breathing Comfortably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&lt; 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Increased &lt;10-20%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Change in breathing pattern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&gt;30%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Increased &gt;20%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Significant change 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breathing pattern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345036"/>
                  </a:ext>
                </a:extLst>
              </a:tr>
              <a:tr h="111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ital Signs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HR and/or BP WNL for 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at baseline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No apnea or bradycardia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HR and/or BP increased &lt;10-20% of baseline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Increase in frequency of apnea and bradycardia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HR and/or BP increased &gt;20% of baseline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Increase in frequency and severity of apnea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866723"/>
                  </a:ext>
                </a:extLst>
              </a:tr>
              <a:tr h="7689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xpression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Facial muscles Relaxed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Grimace, min-mod brow bulge, eye squeeze, nasolabial furrow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Grimace/grunt, mod-max brow bulge, eye squeeze, nasolabial furrow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60957"/>
                  </a:ext>
                </a:extLst>
              </a:tr>
              <a:tr h="525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esting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Sleeping most of the time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Wakes at frequent intervals- fussy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Constantly awake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415836"/>
                  </a:ext>
                </a:extLst>
              </a:tr>
              <a:tr h="6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ignaling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Distress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Relaxed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Arms/legs flexed or extended, “time-out signals”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Flailing, arching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952233"/>
                  </a:ext>
                </a:extLst>
              </a:tr>
            </a:tbl>
          </a:graphicData>
        </a:graphic>
      </p:graphicFrame>
      <p:sp>
        <p:nvSpPr>
          <p:cNvPr id="5278" name="Rectangle 158">
            <a:extLst>
              <a:ext uri="{FF2B5EF4-FFF2-40B4-BE49-F238E27FC236}">
                <a16:creationId xmlns:a16="http://schemas.microsoft.com/office/drawing/2014/main" id="{CB71CFC0-AE55-4A72-8D43-7A8B91151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944" y="745302"/>
            <a:ext cx="37989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altLang="en-US" sz="2000" b="1" dirty="0"/>
              <a:t>(Modification of the CRIES Scale)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DEB8D-DCA1-4D2E-9E5B-BF53284ED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191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Riley Infant Scale - 3 months to 5 years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C2B396-0417-4400-903D-6A396FEB25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563" y="1609726"/>
            <a:ext cx="9704387" cy="4762500"/>
          </a:xfrm>
        </p:spPr>
      </p:pic>
    </p:spTree>
    <p:extLst>
      <p:ext uri="{BB962C8B-B14F-4D97-AF65-F5344CB8AC3E}">
        <p14:creationId xmlns:p14="http://schemas.microsoft.com/office/powerpoint/2010/main" val="212404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10FF-2974-4045-A459-54B97743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66726"/>
            <a:ext cx="10018713" cy="107632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Wong-Baker Faces 5 years to adult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556647-4F74-4492-90B8-D3FD1DD86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86" y="1543050"/>
            <a:ext cx="10221913" cy="442912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89481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0BC6-0C5E-41D2-B210-F7F3B62A8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57226"/>
            <a:ext cx="10018713" cy="876300"/>
          </a:xfrm>
        </p:spPr>
        <p:txBody>
          <a:bodyPr/>
          <a:lstStyle/>
          <a:p>
            <a:pPr algn="ctr"/>
            <a:r>
              <a:rPr lang="en-US" dirty="0"/>
              <a:t>Numeric Sale – 10 years to adult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A969F5-A238-4BB8-9C1C-2D479E2EE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87" y="1533526"/>
            <a:ext cx="10018713" cy="4838699"/>
          </a:xfrm>
        </p:spPr>
      </p:pic>
    </p:spTree>
    <p:extLst>
      <p:ext uri="{BB962C8B-B14F-4D97-AF65-F5344CB8AC3E}">
        <p14:creationId xmlns:p14="http://schemas.microsoft.com/office/powerpoint/2010/main" val="413565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0E790-79B5-4649-B9EC-59FEEBFD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10972800" cy="84772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Critical care Observation Tool – noncommunicative adults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FD1446-1D57-4581-85DC-4B1EB1812E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1314451"/>
            <a:ext cx="9715499" cy="4838700"/>
          </a:xfrm>
        </p:spPr>
      </p:pic>
    </p:spTree>
    <p:extLst>
      <p:ext uri="{BB962C8B-B14F-4D97-AF65-F5344CB8AC3E}">
        <p14:creationId xmlns:p14="http://schemas.microsoft.com/office/powerpoint/2010/main" val="66785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2D879-5648-46A6-BE4F-C3FCCF6A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321"/>
            <a:ext cx="10972800" cy="107982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Pain Assessment in Advanced Dementia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29E7955C-F4A8-460A-9705-EB4DC7DB7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1200151"/>
            <a:ext cx="9782176" cy="4781549"/>
          </a:xfrm>
        </p:spPr>
      </p:pic>
    </p:spTree>
    <p:extLst>
      <p:ext uri="{BB962C8B-B14F-4D97-AF65-F5344CB8AC3E}">
        <p14:creationId xmlns:p14="http://schemas.microsoft.com/office/powerpoint/2010/main" val="3750158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E2128-A0BB-4682-A2CA-768ACD76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8172"/>
            <a:ext cx="10972800" cy="79695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Sedation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736A6-0503-408B-9DD6-B3478C248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89527"/>
            <a:ext cx="10972800" cy="3829439"/>
          </a:xfrm>
        </p:spPr>
        <p:txBody>
          <a:bodyPr>
            <a:normAutofit/>
          </a:bodyPr>
          <a:lstStyle/>
          <a:p>
            <a:r>
              <a:rPr lang="en-US" sz="3600" dirty="0"/>
              <a:t>Comfort Scale for mechanically ventilated patients</a:t>
            </a:r>
          </a:p>
          <a:p>
            <a:r>
              <a:rPr lang="en-US" sz="3600" dirty="0"/>
              <a:t>Ramsey scale for patients with non-opioid sedation</a:t>
            </a:r>
          </a:p>
          <a:p>
            <a:r>
              <a:rPr lang="en-US" sz="3600" dirty="0"/>
              <a:t>0-4 Sedation Scale for assessing patients on opioids</a:t>
            </a:r>
          </a:p>
        </p:txBody>
      </p:sp>
    </p:spTree>
    <p:extLst>
      <p:ext uri="{BB962C8B-B14F-4D97-AF65-F5344CB8AC3E}">
        <p14:creationId xmlns:p14="http://schemas.microsoft.com/office/powerpoint/2010/main" val="3290307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5106E3-1587-4AC8-AFA4-494216893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352" y="880844"/>
            <a:ext cx="8976220" cy="560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08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17920B-675E-4EDC-A650-2D7ECF2A9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81" y="1419225"/>
            <a:ext cx="11104237" cy="5210175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A917EC0-04E9-4C6A-8EFE-321C1DFB6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4326"/>
            <a:ext cx="10972800" cy="971550"/>
          </a:xfrm>
        </p:spPr>
        <p:txBody>
          <a:bodyPr/>
          <a:lstStyle/>
          <a:p>
            <a:pPr algn="ctr"/>
            <a:r>
              <a:rPr lang="en-US" dirty="0"/>
              <a:t>Ramsey Scale</a:t>
            </a:r>
          </a:p>
        </p:txBody>
      </p:sp>
    </p:spTree>
    <p:extLst>
      <p:ext uri="{BB962C8B-B14F-4D97-AF65-F5344CB8AC3E}">
        <p14:creationId xmlns:p14="http://schemas.microsoft.com/office/powerpoint/2010/main" val="300335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9C18D-3F09-4DF7-8B48-0452E2A3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73318"/>
          </a:xfrm>
        </p:spPr>
        <p:txBody>
          <a:bodyPr/>
          <a:lstStyle/>
          <a:p>
            <a:pPr algn="ctr"/>
            <a:r>
              <a:rPr lang="en-US" dirty="0"/>
              <a:t>Pain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3AAE6-96B3-4DD6-817D-BA20CAAD6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520" y="1781667"/>
            <a:ext cx="8889476" cy="42373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Objectives</a:t>
            </a:r>
          </a:p>
          <a:p>
            <a:pPr marL="514350" indent="-514350">
              <a:buAutoNum type="arabicPeriod"/>
            </a:pPr>
            <a:r>
              <a:rPr lang="en-US" sz="3200" dirty="0"/>
              <a:t>Describe pain.</a:t>
            </a:r>
          </a:p>
          <a:p>
            <a:pPr marL="514350" indent="-514350">
              <a:buAutoNum type="arabicPeriod"/>
            </a:pPr>
            <a:r>
              <a:rPr lang="en-US" sz="3200" dirty="0"/>
              <a:t>Explain the approved pain assessment tools.</a:t>
            </a:r>
          </a:p>
          <a:p>
            <a:pPr marL="514350" indent="-514350">
              <a:buAutoNum type="arabicPeriod"/>
            </a:pPr>
            <a:r>
              <a:rPr lang="en-US" sz="3200" dirty="0"/>
              <a:t>Summarize key elements of successful pain management, including pharmacologic and non-pharmacologic interventions.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82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CBDD2F-C0C6-41CE-BFC0-8642D46D6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95250"/>
            <a:ext cx="10104015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44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406C-2750-480F-ABDF-319B6E9F9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096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Non-Pharmacologic Pain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AA4AE-C7BE-4D6C-8FD0-1E088DB06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0568" y="2160031"/>
            <a:ext cx="4903831" cy="3938608"/>
          </a:xfrm>
        </p:spPr>
        <p:txBody>
          <a:bodyPr>
            <a:noAutofit/>
          </a:bodyPr>
          <a:lstStyle/>
          <a:p>
            <a:r>
              <a:rPr lang="en-US" sz="3200" dirty="0"/>
              <a:t>Repositioning</a:t>
            </a:r>
          </a:p>
          <a:p>
            <a:r>
              <a:rPr lang="en-US" sz="3200" dirty="0"/>
              <a:t>Massage therapy</a:t>
            </a:r>
          </a:p>
          <a:p>
            <a:r>
              <a:rPr lang="en-US" sz="3200" dirty="0"/>
              <a:t>Relaxation</a:t>
            </a:r>
          </a:p>
          <a:p>
            <a:r>
              <a:rPr lang="en-US" sz="3200" dirty="0"/>
              <a:t>Distraction</a:t>
            </a:r>
          </a:p>
          <a:p>
            <a:r>
              <a:rPr lang="en-US" sz="3200" dirty="0"/>
              <a:t>Music</a:t>
            </a:r>
          </a:p>
          <a:p>
            <a:r>
              <a:rPr lang="en-US" sz="3200" dirty="0"/>
              <a:t>Guided imagery</a:t>
            </a:r>
          </a:p>
          <a:p>
            <a:r>
              <a:rPr lang="en-US" sz="3200" dirty="0"/>
              <a:t>Acupuncture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ECC93-380C-404B-93F0-EA8D3122C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0903" y="2160030"/>
            <a:ext cx="5384800" cy="3938609"/>
          </a:xfrm>
        </p:spPr>
        <p:txBody>
          <a:bodyPr>
            <a:noAutofit/>
          </a:bodyPr>
          <a:lstStyle/>
          <a:p>
            <a:r>
              <a:rPr lang="en-US" sz="3200" dirty="0"/>
              <a:t>Companionship</a:t>
            </a:r>
          </a:p>
          <a:p>
            <a:r>
              <a:rPr lang="en-US" sz="3200" dirty="0"/>
              <a:t>Exercise</a:t>
            </a:r>
          </a:p>
          <a:p>
            <a:r>
              <a:rPr lang="en-US" sz="3200" dirty="0"/>
              <a:t>Heat/cold application</a:t>
            </a:r>
          </a:p>
          <a:p>
            <a:r>
              <a:rPr lang="en-US" sz="3200" dirty="0"/>
              <a:t>Counseling- Pastoral, Psychosocial</a:t>
            </a:r>
          </a:p>
          <a:p>
            <a:r>
              <a:rPr lang="en-US" sz="3200" dirty="0"/>
              <a:t>Transcutaneous electrical nerve stimulation (TENS)</a:t>
            </a:r>
          </a:p>
        </p:txBody>
      </p:sp>
    </p:spTree>
    <p:extLst>
      <p:ext uri="{BB962C8B-B14F-4D97-AF65-F5344CB8AC3E}">
        <p14:creationId xmlns:p14="http://schemas.microsoft.com/office/powerpoint/2010/main" val="4113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C913402-17C4-4DCB-B1D5-E167A147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61999"/>
          </a:xfrm>
        </p:spPr>
        <p:txBody>
          <a:bodyPr/>
          <a:lstStyle/>
          <a:p>
            <a:pPr algn="ctr"/>
            <a:r>
              <a:rPr lang="en-US" dirty="0"/>
              <a:t>Pharmacologic Interventions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FA0C3-411A-453E-A08B-7535E338F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19250"/>
            <a:ext cx="10590990" cy="44092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Medication must be ordered by the provider to address the level of pain the patient is experiencing –</a:t>
            </a:r>
          </a:p>
          <a:p>
            <a:r>
              <a:rPr lang="en-US" sz="2800" dirty="0"/>
              <a:t>Mild</a:t>
            </a:r>
          </a:p>
          <a:p>
            <a:r>
              <a:rPr lang="en-US" sz="2800" dirty="0"/>
              <a:t>Moderate </a:t>
            </a:r>
          </a:p>
          <a:p>
            <a:r>
              <a:rPr lang="en-US" sz="2800" dirty="0"/>
              <a:t>Severe</a:t>
            </a:r>
          </a:p>
          <a:p>
            <a:pPr marL="0" indent="0">
              <a:buNone/>
            </a:pPr>
            <a:r>
              <a:rPr lang="en-US" sz="2800" dirty="0"/>
              <a:t>For uncontrolled pain a </a:t>
            </a:r>
            <a:r>
              <a:rPr lang="en-US" sz="2800" b="1" dirty="0"/>
              <a:t>Pain Consult </a:t>
            </a:r>
            <a:r>
              <a:rPr lang="en-US" sz="2800" dirty="0"/>
              <a:t>must be requested.</a:t>
            </a:r>
          </a:p>
          <a:p>
            <a:pPr marL="0" indent="0">
              <a:buNone/>
            </a:pPr>
            <a:r>
              <a:rPr lang="en-US" sz="2800" dirty="0"/>
              <a:t>Patients requiring </a:t>
            </a:r>
            <a:r>
              <a:rPr lang="en-US" sz="2800" b="1" dirty="0"/>
              <a:t>Patient Controlled Anesthesia </a:t>
            </a:r>
            <a:r>
              <a:rPr lang="en-US" sz="2800" dirty="0"/>
              <a:t>(PCA) are referred to the Pain Management Service.</a:t>
            </a:r>
          </a:p>
        </p:txBody>
      </p:sp>
    </p:spTree>
    <p:extLst>
      <p:ext uri="{BB962C8B-B14F-4D97-AF65-F5344CB8AC3E}">
        <p14:creationId xmlns:p14="http://schemas.microsoft.com/office/powerpoint/2010/main" val="1549812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19101"/>
            <a:ext cx="10018713" cy="800099"/>
          </a:xfrm>
        </p:spPr>
        <p:txBody>
          <a:bodyPr/>
          <a:lstStyle/>
          <a:p>
            <a:pPr algn="ctr"/>
            <a:r>
              <a:rPr lang="en-US" dirty="0"/>
              <a:t>Pain Management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100210-8E95-420D-9412-592DE96BB0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3" y="1438275"/>
            <a:ext cx="10018713" cy="4857751"/>
          </a:xfrm>
        </p:spPr>
      </p:pic>
    </p:spTree>
    <p:extLst>
      <p:ext uri="{BB962C8B-B14F-4D97-AF65-F5344CB8AC3E}">
        <p14:creationId xmlns:p14="http://schemas.microsoft.com/office/powerpoint/2010/main" val="2175014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FE38-7E5C-4060-9192-617DA87C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75314"/>
            <a:ext cx="10972800" cy="7724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Role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63EBD-0B54-4D51-B94A-6F720671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1666875"/>
            <a:ext cx="10172700" cy="4515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Provider:</a:t>
            </a:r>
          </a:p>
          <a:p>
            <a:r>
              <a:rPr lang="en-US" sz="1600" dirty="0"/>
              <a:t>Assessment &amp; reassessment of pain.</a:t>
            </a:r>
          </a:p>
          <a:p>
            <a:r>
              <a:rPr lang="en-US" sz="1600" dirty="0"/>
              <a:t>Order pain medication according to severity of pain – mild, moderate, strong.</a:t>
            </a:r>
          </a:p>
          <a:p>
            <a:r>
              <a:rPr lang="en-US" sz="1600" dirty="0"/>
              <a:t>Evaluate pain management outcomes and review/revise orders when necessary.</a:t>
            </a:r>
          </a:p>
          <a:p>
            <a:r>
              <a:rPr lang="en-US" sz="1600" dirty="0"/>
              <a:t>Request a Pain Management consult if indicated.</a:t>
            </a:r>
          </a:p>
          <a:p>
            <a:r>
              <a:rPr lang="en-US" sz="1600" dirty="0"/>
              <a:t>Educate patient and family regarding pain management initiatives.</a:t>
            </a:r>
          </a:p>
          <a:p>
            <a:r>
              <a:rPr lang="en-US" sz="1600" dirty="0"/>
              <a:t>Prescribe take home analgesics or alternate treatments at discharge.</a:t>
            </a:r>
          </a:p>
          <a:p>
            <a:r>
              <a:rPr lang="en-US" sz="1600" dirty="0"/>
              <a:t>Document pain management interventions and outcomes.</a:t>
            </a:r>
          </a:p>
          <a:p>
            <a:pPr marL="0" indent="0">
              <a:buNone/>
            </a:pPr>
            <a:r>
              <a:rPr lang="en-US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5635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AF831-16E6-43F0-87AC-FDC64090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6012"/>
            <a:ext cx="10972800" cy="6123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Role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05A58-EA63-4CCD-8E36-203075CCB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0" y="1602297"/>
            <a:ext cx="9804398" cy="45636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800" dirty="0"/>
              <a:t>Nurse</a:t>
            </a:r>
          </a:p>
          <a:p>
            <a:r>
              <a:rPr lang="en-US" sz="3800" dirty="0"/>
              <a:t>Assess pain severity &amp; obtain a pain score.</a:t>
            </a:r>
          </a:p>
          <a:p>
            <a:r>
              <a:rPr lang="en-US" sz="3800" dirty="0"/>
              <a:t>Review medication order &amp; administer medications based on pain severity. </a:t>
            </a:r>
          </a:p>
          <a:p>
            <a:r>
              <a:rPr lang="en-US" sz="3800" dirty="0"/>
              <a:t>Include non-pharmacologic interventions.</a:t>
            </a:r>
          </a:p>
          <a:p>
            <a:r>
              <a:rPr lang="en-US" sz="3800" dirty="0"/>
              <a:t>Monitor patient for effectiveness of pain management interventions.</a:t>
            </a:r>
          </a:p>
          <a:p>
            <a:r>
              <a:rPr lang="en-US" sz="3800" dirty="0"/>
              <a:t>Notify providers about challenges for effective pain management.</a:t>
            </a:r>
          </a:p>
          <a:p>
            <a:r>
              <a:rPr lang="en-US" sz="3800" dirty="0"/>
              <a:t>Update care plan as indicated.</a:t>
            </a:r>
          </a:p>
          <a:p>
            <a:r>
              <a:rPr lang="en-US" sz="3800" dirty="0"/>
              <a:t>Document interventions for pain management including:</a:t>
            </a:r>
          </a:p>
          <a:p>
            <a:pPr marL="0" indent="0">
              <a:buNone/>
            </a:pPr>
            <a:r>
              <a:rPr lang="en-US" sz="3800" dirty="0"/>
              <a:t>		assessment/reassessment </a:t>
            </a:r>
          </a:p>
          <a:p>
            <a:pPr marL="0" indent="0">
              <a:buNone/>
            </a:pPr>
            <a:r>
              <a:rPr lang="en-US" sz="3800" dirty="0"/>
              <a:t>		side effects noted</a:t>
            </a:r>
          </a:p>
          <a:p>
            <a:pPr marL="0" indent="0">
              <a:buNone/>
            </a:pPr>
            <a:r>
              <a:rPr lang="en-US" sz="3800" dirty="0"/>
              <a:t>		pharmacologic &amp; non-pharmacologic interventions</a:t>
            </a:r>
          </a:p>
          <a:p>
            <a:pPr marL="0" indent="0">
              <a:buNone/>
            </a:pPr>
            <a:r>
              <a:rPr lang="en-US" sz="3800" dirty="0"/>
              <a:t>		level of effectiveness of the medications</a:t>
            </a:r>
          </a:p>
          <a:p>
            <a:pPr marL="0" indent="0">
              <a:buNone/>
            </a:pPr>
            <a:r>
              <a:rPr lang="en-US" sz="3800" dirty="0"/>
              <a:t>		issues reported to the provider and the resolution</a:t>
            </a:r>
          </a:p>
          <a:p>
            <a:pPr marL="0" indent="0">
              <a:buNone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42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1795-F9A8-4F05-A456-AEAE1C9D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5284"/>
            <a:ext cx="10972800" cy="1048624"/>
          </a:xfrm>
        </p:spPr>
        <p:txBody>
          <a:bodyPr/>
          <a:lstStyle/>
          <a:p>
            <a:pPr algn="ctr"/>
            <a:r>
              <a:rPr lang="en-US" dirty="0"/>
              <a:t>Patient &amp; Family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86E65-5914-42D3-94EB-2C406642A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076" y="1778600"/>
            <a:ext cx="9963324" cy="45341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Include the following:</a:t>
            </a:r>
          </a:p>
          <a:p>
            <a:r>
              <a:rPr lang="en-US" dirty="0"/>
              <a:t>Patient’s acceptable pain level</a:t>
            </a:r>
          </a:p>
          <a:p>
            <a:r>
              <a:rPr lang="en-US" dirty="0"/>
              <a:t>Purpose &amp; possible side effects of the medication</a:t>
            </a:r>
          </a:p>
          <a:p>
            <a:r>
              <a:rPr lang="en-US" dirty="0"/>
              <a:t>Treatment options for pain management – pharmacological/non-pharmacological, PCA pump</a:t>
            </a:r>
          </a:p>
          <a:p>
            <a:r>
              <a:rPr lang="en-US" dirty="0"/>
              <a:t>Safe use of opioid &amp; non-opioid medications</a:t>
            </a:r>
          </a:p>
          <a:p>
            <a:r>
              <a:rPr lang="en-US" dirty="0"/>
              <a:t>When to take the medications at home</a:t>
            </a:r>
          </a:p>
          <a:p>
            <a:r>
              <a:rPr lang="en-US" dirty="0"/>
              <a:t>How to dispose of medications safely at home</a:t>
            </a:r>
          </a:p>
          <a:p>
            <a:r>
              <a:rPr lang="en-US" dirty="0"/>
              <a:t>Signs &amp; symptoms to report</a:t>
            </a:r>
          </a:p>
          <a:p>
            <a:r>
              <a:rPr lang="en-US" dirty="0"/>
              <a:t>When to contact the provider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9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E68469-6E31-4FB8-906D-058DF25AB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17030"/>
            <a:ext cx="10972800" cy="71949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Scenario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9265A-8A08-40A2-9BDE-C8633C87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49" y="1736521"/>
            <a:ext cx="7943851" cy="428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Mr. Jones is post-op day 1. His numerical pain score at  6:00 pm is 9. Dr. Blue only ordered one pain medication prn.</a:t>
            </a:r>
          </a:p>
          <a:p>
            <a:pPr marL="514350" indent="-514350">
              <a:buAutoNum type="alphaLcPeriod"/>
            </a:pPr>
            <a:r>
              <a:rPr lang="en-US" sz="3600" dirty="0"/>
              <a:t>What should Nurse Green do?</a:t>
            </a:r>
          </a:p>
          <a:p>
            <a:pPr marL="514350" indent="-514350">
              <a:buAutoNum type="alphaLcPeriod"/>
            </a:pPr>
            <a:r>
              <a:rPr lang="en-US" sz="3600" dirty="0"/>
              <a:t>What should Nurse Green say to Dr. Blue?</a:t>
            </a:r>
          </a:p>
        </p:txBody>
      </p:sp>
    </p:spTree>
    <p:extLst>
      <p:ext uri="{BB962C8B-B14F-4D97-AF65-F5344CB8AC3E}">
        <p14:creationId xmlns:p14="http://schemas.microsoft.com/office/powerpoint/2010/main" val="3484876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16E80-E0F9-4090-948A-F6A452688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9250"/>
            <a:ext cx="10972800" cy="711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76788-2EA6-4A96-8FFF-2BFB19786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424" y="1238250"/>
            <a:ext cx="9286875" cy="478071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Dr. Blue refused to come to address the issue. What is the appropriate action for Nurse Green?</a:t>
            </a:r>
          </a:p>
          <a:p>
            <a:pPr marL="514350" indent="-514350">
              <a:buAutoNum type="alphaLcPeriod"/>
            </a:pPr>
            <a:r>
              <a:rPr lang="en-US" sz="2800" dirty="0"/>
              <a:t>Administer the prescribed medication</a:t>
            </a:r>
          </a:p>
          <a:p>
            <a:pPr marL="514350" indent="-514350">
              <a:buAutoNum type="alphaLcPeriod"/>
            </a:pPr>
            <a:r>
              <a:rPr lang="en-US" sz="2800" dirty="0"/>
              <a:t>Administer double the dose because the pain is strong</a:t>
            </a:r>
          </a:p>
          <a:p>
            <a:pPr marL="514350" indent="-514350">
              <a:buAutoNum type="alphaLcPeriod"/>
            </a:pPr>
            <a:r>
              <a:rPr lang="en-US" sz="2800" dirty="0"/>
              <a:t>Escalate the issue to the ADN and service Attending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d.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/>
              <a:t>Do nothing and hand over this issue during the change of   	 shift  report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42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99FE0-C1D1-4CDD-AB24-960C625A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23900"/>
            <a:ext cx="10972800" cy="10126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9872F-DCC0-47B4-8B6F-8C8D75153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525" y="1988191"/>
            <a:ext cx="9414108" cy="4431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Dr. Blue was instructed by the Attending Dr. Brown to revise the pain medication order immediately. The order was corrected and the medication was administered by Nurse Green at 6:35 pm. At what time must the pain re-assessment be done?</a:t>
            </a:r>
          </a:p>
          <a:p>
            <a:pPr marL="0" indent="0">
              <a:buNone/>
            </a:pPr>
            <a:r>
              <a:rPr lang="en-US" sz="3200" dirty="0"/>
              <a:t>a.  ____</a:t>
            </a:r>
          </a:p>
        </p:txBody>
      </p:sp>
    </p:spTree>
    <p:extLst>
      <p:ext uri="{BB962C8B-B14F-4D97-AF65-F5344CB8AC3E}">
        <p14:creationId xmlns:p14="http://schemas.microsoft.com/office/powerpoint/2010/main" val="71714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5532-D075-413A-B743-EB5461354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926"/>
            <a:ext cx="10972800" cy="1112363"/>
          </a:xfrm>
        </p:spPr>
        <p:txBody>
          <a:bodyPr/>
          <a:lstStyle/>
          <a:p>
            <a:pPr algn="ctr"/>
            <a:r>
              <a:rPr lang="en-US" dirty="0"/>
              <a:t>Pain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8D6E7-9E0B-4D52-90EA-3531F3366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398" y="1291472"/>
            <a:ext cx="9577633" cy="5033913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4000" dirty="0"/>
              <a:t>The Joint Commission </a:t>
            </a:r>
          </a:p>
          <a:p>
            <a:r>
              <a:rPr lang="en-US" sz="4000" dirty="0"/>
              <a:t>Identify pain assessment and pain management, including safe opioid prescribing, as an organizational priority (LD.04.03.13). </a:t>
            </a:r>
          </a:p>
          <a:p>
            <a:r>
              <a:rPr lang="en-US" sz="4000" dirty="0"/>
              <a:t>• Actively involve the organized medical staff in leadership roles in organization performance improvement activities to improve quality of care, treatment, and services and patient safety (MS.05.01.01). </a:t>
            </a:r>
          </a:p>
          <a:p>
            <a:r>
              <a:rPr lang="en-US" sz="4000" dirty="0"/>
              <a:t>• Assess and manage the patient’s pain and minimize the risks associated with treatment (PC.01.02.07). </a:t>
            </a:r>
          </a:p>
          <a:p>
            <a:r>
              <a:rPr lang="en-US" sz="4000" dirty="0"/>
              <a:t>• Collect data to monitor its performance (PI.01.01.01). </a:t>
            </a:r>
          </a:p>
          <a:p>
            <a:r>
              <a:rPr lang="en-US" sz="4000" dirty="0"/>
              <a:t>• Compile and analyze data (PI.02.01.01).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80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53D413C-1349-48CF-9959-7E1CB4D2B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03" y="1392572"/>
            <a:ext cx="10108122" cy="516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93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2248-2455-483C-AAC2-5B5411CAF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17030"/>
            <a:ext cx="10972800" cy="80338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Pain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4C9D-8FB0-439B-B25B-DB9D627F4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636" y="1963023"/>
            <a:ext cx="9034943" cy="37707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Definition</a:t>
            </a:r>
          </a:p>
          <a:p>
            <a:pPr marL="0" indent="0">
              <a:buNone/>
            </a:pPr>
            <a:r>
              <a:rPr lang="en-US" sz="3600" dirty="0"/>
              <a:t>Pain is an unpleasant sensory and/or emotional experience associated with tissue damage or described in terms of such damage.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1600" dirty="0"/>
              <a:t>Source: International Association for the Study of Pain, 1979</a:t>
            </a:r>
          </a:p>
        </p:txBody>
      </p:sp>
    </p:spTree>
    <p:extLst>
      <p:ext uri="{BB962C8B-B14F-4D97-AF65-F5344CB8AC3E}">
        <p14:creationId xmlns:p14="http://schemas.microsoft.com/office/powerpoint/2010/main" val="2375973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939F-CB66-45C7-B201-210E4E6F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2901"/>
            <a:ext cx="10972800" cy="1038224"/>
          </a:xfrm>
        </p:spPr>
        <p:txBody>
          <a:bodyPr/>
          <a:lstStyle/>
          <a:p>
            <a:pPr algn="ctr"/>
            <a:r>
              <a:rPr lang="en-US" dirty="0"/>
              <a:t>Pain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A1E2E-6448-49AD-808C-E219B3D1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1381125"/>
            <a:ext cx="9620251" cy="4999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 Policy Statement:</a:t>
            </a:r>
          </a:p>
          <a:p>
            <a:r>
              <a:rPr lang="en-US" sz="2800" dirty="0"/>
              <a:t>Every patient has the right to effective pain assessment &amp; management.</a:t>
            </a:r>
          </a:p>
          <a:p>
            <a:r>
              <a:rPr lang="en-US" sz="2800" dirty="0"/>
              <a:t>Pain is subjective and it is what the patient states.</a:t>
            </a:r>
          </a:p>
          <a:p>
            <a:r>
              <a:rPr lang="en-US" sz="2800" dirty="0"/>
              <a:t>Effort will be made to involve patient an family in the plan for pain management, also education on the processes and management of pain (pharmacological &amp; non-pharmacological).</a:t>
            </a:r>
          </a:p>
          <a:p>
            <a:r>
              <a:rPr lang="en-US" sz="2800" dirty="0"/>
              <a:t>Discharge instructions also includes information on pain management.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537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43AF-CB5D-42D9-88EA-EC5198AA0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3758"/>
            <a:ext cx="10972800" cy="7611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Types of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EB6B0-2C07-4980-A606-EBE3B96DB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733551"/>
            <a:ext cx="10001249" cy="4580692"/>
          </a:xfrm>
        </p:spPr>
        <p:txBody>
          <a:bodyPr>
            <a:normAutofit/>
          </a:bodyPr>
          <a:lstStyle/>
          <a:p>
            <a:r>
              <a:rPr lang="en-US" sz="3200" dirty="0"/>
              <a:t>Acute – brief in duration and subsides as healing takes place.</a:t>
            </a:r>
          </a:p>
          <a:p>
            <a:r>
              <a:rPr lang="en-US" sz="3200" dirty="0"/>
              <a:t>Chronic – is prolonged and usually lasts from 3-6 months or longer.</a:t>
            </a:r>
          </a:p>
          <a:p>
            <a:r>
              <a:rPr lang="en-US" sz="3200" dirty="0"/>
              <a:t>Cancer – a complex, temporary symptom which is the end result of mixed mechanism pain. It may involve inflammatory, neuropathic, ischemic, and compression mechanisms at multiple levels.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484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8C75-594F-4A0B-9C0D-AA3CC6C6F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2425"/>
            <a:ext cx="10972800" cy="1209675"/>
          </a:xfrm>
        </p:spPr>
        <p:txBody>
          <a:bodyPr/>
          <a:lstStyle/>
          <a:p>
            <a:pPr algn="ctr"/>
            <a:r>
              <a:rPr lang="en-US" dirty="0"/>
              <a:t>Types of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EEAA-8168-41B7-AE20-7664F2A88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225" y="1562100"/>
            <a:ext cx="8748843" cy="4675942"/>
          </a:xfrm>
        </p:spPr>
        <p:txBody>
          <a:bodyPr>
            <a:noAutofit/>
          </a:bodyPr>
          <a:lstStyle/>
          <a:p>
            <a:r>
              <a:rPr lang="en-US" sz="3200" dirty="0"/>
              <a:t>Visceral pain – damage or disruption of internal organs and tissues </a:t>
            </a:r>
          </a:p>
          <a:p>
            <a:pPr marL="0" indent="0">
              <a:buNone/>
            </a:pPr>
            <a:r>
              <a:rPr lang="en-US" sz="3200" dirty="0"/>
              <a:t>		ex. pelvis, abdomen, chest, intestines</a:t>
            </a:r>
          </a:p>
          <a:p>
            <a:r>
              <a:rPr lang="en-US" sz="3200" dirty="0"/>
              <a:t>Somatic pain – Somatic pain is experienced when the nociceptors nerves located in the skin or tissues are injured or traumatized. </a:t>
            </a:r>
          </a:p>
          <a:p>
            <a:pPr marL="0" indent="0">
              <a:buNone/>
            </a:pPr>
            <a:r>
              <a:rPr lang="en-US" sz="3200" dirty="0"/>
              <a:t>		ex. skin, muscles, soft tissue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164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6EB53-E4FE-4FF3-B89C-E524086AE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09626"/>
            <a:ext cx="10972800" cy="84300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Screening &amp; Assessment for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1A0A-D6F5-4B3A-A771-EEA88F3A4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776456"/>
            <a:ext cx="9963150" cy="4366335"/>
          </a:xfrm>
        </p:spPr>
        <p:txBody>
          <a:bodyPr>
            <a:normAutofit/>
          </a:bodyPr>
          <a:lstStyle/>
          <a:p>
            <a:r>
              <a:rPr lang="en-US" sz="2800" dirty="0"/>
              <a:t>Performed as a part of the initial evaluation using an approved pain assessment tool.</a:t>
            </a:r>
          </a:p>
          <a:p>
            <a:r>
              <a:rPr lang="en-US" sz="2800" dirty="0"/>
              <a:t>The assessment tool should be based on the age and developmental level of the patient.</a:t>
            </a:r>
          </a:p>
          <a:p>
            <a:r>
              <a:rPr lang="en-US" sz="2800" dirty="0"/>
              <a:t>A positive pain screen requires a comprehensive pain assessment and a management plan (pharmacologic and non-pharmacologic).</a:t>
            </a:r>
          </a:p>
          <a:p>
            <a:r>
              <a:rPr lang="en-US" sz="2800" dirty="0"/>
              <a:t>Determining the </a:t>
            </a:r>
            <a:r>
              <a:rPr lang="en-US" sz="2800" b="1" dirty="0"/>
              <a:t>Acceptable Pain Level (APL) </a:t>
            </a:r>
            <a:r>
              <a:rPr lang="en-US" sz="2800" dirty="0"/>
              <a:t>for each patient.</a:t>
            </a:r>
          </a:p>
        </p:txBody>
      </p:sp>
    </p:spTree>
    <p:extLst>
      <p:ext uri="{BB962C8B-B14F-4D97-AF65-F5344CB8AC3E}">
        <p14:creationId xmlns:p14="http://schemas.microsoft.com/office/powerpoint/2010/main" val="3191158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61F1B-1C7D-4938-B234-815F53E6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17030"/>
            <a:ext cx="10972800" cy="836937"/>
          </a:xfrm>
        </p:spPr>
        <p:txBody>
          <a:bodyPr/>
          <a:lstStyle/>
          <a:p>
            <a:pPr algn="ctr"/>
            <a:r>
              <a:rPr lang="en-US" dirty="0"/>
              <a:t>Pain Assessment Criteria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BA733-B961-4616-8CFF-459706CF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71751" y="2160031"/>
            <a:ext cx="3422649" cy="3938608"/>
          </a:xfrm>
        </p:spPr>
        <p:txBody>
          <a:bodyPr>
            <a:normAutofit/>
          </a:bodyPr>
          <a:lstStyle/>
          <a:p>
            <a:r>
              <a:rPr lang="en-US" sz="3600" dirty="0"/>
              <a:t>Intensity</a:t>
            </a:r>
          </a:p>
          <a:p>
            <a:r>
              <a:rPr lang="en-US" sz="3600" dirty="0"/>
              <a:t>Location</a:t>
            </a:r>
          </a:p>
          <a:p>
            <a:r>
              <a:rPr lang="en-US" sz="3600" dirty="0"/>
              <a:t>Radiation</a:t>
            </a:r>
          </a:p>
          <a:p>
            <a:r>
              <a:rPr lang="en-US" sz="3600" dirty="0"/>
              <a:t>Duration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D05875-6964-41AC-9378-C31042221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4200" y="2369580"/>
            <a:ext cx="4718049" cy="3938609"/>
          </a:xfrm>
        </p:spPr>
        <p:txBody>
          <a:bodyPr>
            <a:normAutofit/>
          </a:bodyPr>
          <a:lstStyle/>
          <a:p>
            <a:r>
              <a:rPr lang="en-US" sz="3600" dirty="0"/>
              <a:t>Frequency</a:t>
            </a:r>
          </a:p>
          <a:p>
            <a:r>
              <a:rPr lang="en-US" sz="3600" dirty="0"/>
              <a:t>Exacerbating/relieving factors</a:t>
            </a:r>
          </a:p>
          <a:p>
            <a:r>
              <a:rPr lang="en-US" sz="3600" dirty="0"/>
              <a:t>Associating signs and symptoms</a:t>
            </a:r>
          </a:p>
        </p:txBody>
      </p:sp>
    </p:spTree>
    <p:extLst>
      <p:ext uri="{BB962C8B-B14F-4D97-AF65-F5344CB8AC3E}">
        <p14:creationId xmlns:p14="http://schemas.microsoft.com/office/powerpoint/2010/main" val="3543227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822</TotalTime>
  <Words>1176</Words>
  <Application>Microsoft Office PowerPoint</Application>
  <PresentationFormat>Widescreen</PresentationFormat>
  <Paragraphs>171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Albertus</vt:lpstr>
      <vt:lpstr>Arial</vt:lpstr>
      <vt:lpstr>Corbel</vt:lpstr>
      <vt:lpstr>Verdana</vt:lpstr>
      <vt:lpstr>Parallax</vt:lpstr>
      <vt:lpstr>PowerPoint Presentation</vt:lpstr>
      <vt:lpstr>Pain Management</vt:lpstr>
      <vt:lpstr>Pain Management</vt:lpstr>
      <vt:lpstr>Pain Management</vt:lpstr>
      <vt:lpstr>Pain Management</vt:lpstr>
      <vt:lpstr>Types of Pain</vt:lpstr>
      <vt:lpstr>Types of Pain</vt:lpstr>
      <vt:lpstr>Screening &amp; Assessment for Pain</vt:lpstr>
      <vt:lpstr>Pain Assessment Criteria</vt:lpstr>
      <vt:lpstr>Reassessment for Pain </vt:lpstr>
      <vt:lpstr>COVERS SCALE FOR NEONATAL PAIN ASSESSMENT – infants to 3 months</vt:lpstr>
      <vt:lpstr>Riley Infant Scale - 3 months to 5 years</vt:lpstr>
      <vt:lpstr>Wong-Baker Faces 5 years to adult</vt:lpstr>
      <vt:lpstr>Numeric Sale – 10 years to adult</vt:lpstr>
      <vt:lpstr>Critical care Observation Tool – noncommunicative adults</vt:lpstr>
      <vt:lpstr>Pain Assessment in Advanced Dementia</vt:lpstr>
      <vt:lpstr> Sedation Monitoring</vt:lpstr>
      <vt:lpstr>PowerPoint Presentation</vt:lpstr>
      <vt:lpstr>Ramsey Scale</vt:lpstr>
      <vt:lpstr>PowerPoint Presentation</vt:lpstr>
      <vt:lpstr>Non-Pharmacologic Pain Interventions</vt:lpstr>
      <vt:lpstr>Pharmacologic Interventions</vt:lpstr>
      <vt:lpstr>Pain Management</vt:lpstr>
      <vt:lpstr>Role Responsibilities</vt:lpstr>
      <vt:lpstr>Role Responsibilities</vt:lpstr>
      <vt:lpstr>Patient &amp; Family Education</vt:lpstr>
      <vt:lpstr>Scenario</vt:lpstr>
      <vt:lpstr>Scenario</vt:lpstr>
      <vt:lpstr>Scenario</vt:lpstr>
      <vt:lpstr>PowerPoint Presentation</vt:lpstr>
    </vt:vector>
  </TitlesOfParts>
  <Company>New York City Health and Hospitals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Farrell, Kathleen</dc:creator>
  <cp:lastModifiedBy>kathleen farrell</cp:lastModifiedBy>
  <cp:revision>81</cp:revision>
  <cp:lastPrinted>2020-06-18T17:41:06Z</cp:lastPrinted>
  <dcterms:created xsi:type="dcterms:W3CDTF">2018-06-25T14:25:07Z</dcterms:created>
  <dcterms:modified xsi:type="dcterms:W3CDTF">2024-06-20T00:09:29Z</dcterms:modified>
</cp:coreProperties>
</file>