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61" r:id="rId4"/>
    <p:sldId id="272" r:id="rId5"/>
    <p:sldId id="267" r:id="rId6"/>
    <p:sldId id="262" r:id="rId7"/>
    <p:sldId id="264" r:id="rId8"/>
    <p:sldId id="268" r:id="rId9"/>
    <p:sldId id="269" r:id="rId10"/>
    <p:sldId id="271" r:id="rId11"/>
    <p:sldId id="270" r:id="rId12"/>
    <p:sldId id="277" r:id="rId13"/>
    <p:sldId id="273" r:id="rId14"/>
    <p:sldId id="260" r:id="rId15"/>
    <p:sldId id="257" r:id="rId16"/>
    <p:sldId id="274" r:id="rId17"/>
    <p:sldId id="275" r:id="rId18"/>
    <p:sldId id="276" r:id="rId19"/>
    <p:sldId id="281" r:id="rId20"/>
    <p:sldId id="278" r:id="rId21"/>
    <p:sldId id="280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347" autoAdjust="0"/>
    <p:restoredTop sz="94660"/>
  </p:normalViewPr>
  <p:slideViewPr>
    <p:cSldViewPr snapToGrid="0">
      <p:cViewPr>
        <p:scale>
          <a:sx n="75" d="100"/>
          <a:sy n="75" d="100"/>
        </p:scale>
        <p:origin x="684" y="-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1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leen farrell" userId="1868fc63a0e1cc73" providerId="LiveId" clId="{6E35BB66-BC6B-4983-97A4-E15151E5E5F8}"/>
    <pc:docChg chg="custSel addSld delSld modSld sldOrd">
      <pc:chgData name="kathleen farrell" userId="1868fc63a0e1cc73" providerId="LiveId" clId="{6E35BB66-BC6B-4983-97A4-E15151E5E5F8}" dt="2024-06-17T01:02:41.377" v="8169" actId="1076"/>
      <pc:docMkLst>
        <pc:docMk/>
      </pc:docMkLst>
      <pc:sldChg chg="modSp mod">
        <pc:chgData name="kathleen farrell" userId="1868fc63a0e1cc73" providerId="LiveId" clId="{6E35BB66-BC6B-4983-97A4-E15151E5E5F8}" dt="2024-06-02T15:24:00.178" v="3054" actId="113"/>
        <pc:sldMkLst>
          <pc:docMk/>
          <pc:sldMk cId="516782728" sldId="256"/>
        </pc:sldMkLst>
        <pc:spChg chg="mod">
          <ac:chgData name="kathleen farrell" userId="1868fc63a0e1cc73" providerId="LiveId" clId="{6E35BB66-BC6B-4983-97A4-E15151E5E5F8}" dt="2024-06-02T15:23:52.758" v="3052" actId="113"/>
          <ac:spMkLst>
            <pc:docMk/>
            <pc:sldMk cId="516782728" sldId="256"/>
            <ac:spMk id="2" creationId="{DC733F62-D9BC-43EE-9F76-BAF82F7B9D88}"/>
          </ac:spMkLst>
        </pc:spChg>
        <pc:spChg chg="mod">
          <ac:chgData name="kathleen farrell" userId="1868fc63a0e1cc73" providerId="LiveId" clId="{6E35BB66-BC6B-4983-97A4-E15151E5E5F8}" dt="2024-06-02T15:24:00.178" v="3054" actId="113"/>
          <ac:spMkLst>
            <pc:docMk/>
            <pc:sldMk cId="516782728" sldId="256"/>
            <ac:spMk id="3" creationId="{1CC1B18C-5CBF-4BC5-AD7A-2DAF4EDF0697}"/>
          </ac:spMkLst>
        </pc:spChg>
      </pc:sldChg>
      <pc:sldChg chg="modSp mod">
        <pc:chgData name="kathleen farrell" userId="1868fc63a0e1cc73" providerId="LiveId" clId="{6E35BB66-BC6B-4983-97A4-E15151E5E5F8}" dt="2024-06-16T23:21:04.783" v="6754" actId="122"/>
        <pc:sldMkLst>
          <pc:docMk/>
          <pc:sldMk cId="854230203" sldId="257"/>
        </pc:sldMkLst>
        <pc:spChg chg="mod">
          <ac:chgData name="kathleen farrell" userId="1868fc63a0e1cc73" providerId="LiveId" clId="{6E35BB66-BC6B-4983-97A4-E15151E5E5F8}" dt="2024-06-16T23:21:04.783" v="6754" actId="122"/>
          <ac:spMkLst>
            <pc:docMk/>
            <pc:sldMk cId="854230203" sldId="257"/>
            <ac:spMk id="2" creationId="{35625164-6411-4332-9247-BF1D94F6F329}"/>
          </ac:spMkLst>
        </pc:spChg>
        <pc:spChg chg="mod">
          <ac:chgData name="kathleen farrell" userId="1868fc63a0e1cc73" providerId="LiveId" clId="{6E35BB66-BC6B-4983-97A4-E15151E5E5F8}" dt="2024-06-16T11:38:52.986" v="5415" actId="20577"/>
          <ac:spMkLst>
            <pc:docMk/>
            <pc:sldMk cId="854230203" sldId="257"/>
            <ac:spMk id="3" creationId="{8B2E5309-0C41-487A-BFF9-C1F3CC019C82}"/>
          </ac:spMkLst>
        </pc:spChg>
      </pc:sldChg>
      <pc:sldChg chg="modSp new del mod">
        <pc:chgData name="kathleen farrell" userId="1868fc63a0e1cc73" providerId="LiveId" clId="{6E35BB66-BC6B-4983-97A4-E15151E5E5F8}" dt="2024-05-31T04:24:00.719" v="1215" actId="47"/>
        <pc:sldMkLst>
          <pc:docMk/>
          <pc:sldMk cId="2659977172" sldId="258"/>
        </pc:sldMkLst>
        <pc:spChg chg="mod">
          <ac:chgData name="kathleen farrell" userId="1868fc63a0e1cc73" providerId="LiveId" clId="{6E35BB66-BC6B-4983-97A4-E15151E5E5F8}" dt="2024-05-30T04:11:20.116" v="233" actId="255"/>
          <ac:spMkLst>
            <pc:docMk/>
            <pc:sldMk cId="2659977172" sldId="258"/>
            <ac:spMk id="2" creationId="{A8E9F789-02F7-4723-D08E-AE586786C45E}"/>
          </ac:spMkLst>
        </pc:spChg>
        <pc:spChg chg="mod">
          <ac:chgData name="kathleen farrell" userId="1868fc63a0e1cc73" providerId="LiveId" clId="{6E35BB66-BC6B-4983-97A4-E15151E5E5F8}" dt="2024-05-30T04:21:27.281" v="271" actId="27636"/>
          <ac:spMkLst>
            <pc:docMk/>
            <pc:sldMk cId="2659977172" sldId="258"/>
            <ac:spMk id="3" creationId="{CCC06382-AA04-164A-621E-6B4EC0296C09}"/>
          </ac:spMkLst>
        </pc:spChg>
      </pc:sldChg>
      <pc:sldChg chg="addSp delSp modSp new del mod modClrScheme chgLayout">
        <pc:chgData name="kathleen farrell" userId="1868fc63a0e1cc73" providerId="LiveId" clId="{6E35BB66-BC6B-4983-97A4-E15151E5E5F8}" dt="2024-06-02T15:32:10.438" v="3086" actId="47"/>
        <pc:sldMkLst>
          <pc:docMk/>
          <pc:sldMk cId="1614338931" sldId="259"/>
        </pc:sldMkLst>
        <pc:spChg chg="del">
          <ac:chgData name="kathleen farrell" userId="1868fc63a0e1cc73" providerId="LiveId" clId="{6E35BB66-BC6B-4983-97A4-E15151E5E5F8}" dt="2024-05-30T04:39:17.549" v="282" actId="700"/>
          <ac:spMkLst>
            <pc:docMk/>
            <pc:sldMk cId="1614338931" sldId="259"/>
            <ac:spMk id="2" creationId="{E61C21F9-C3B1-841D-7590-42B890D843BB}"/>
          </ac:spMkLst>
        </pc:spChg>
        <pc:spChg chg="del">
          <ac:chgData name="kathleen farrell" userId="1868fc63a0e1cc73" providerId="LiveId" clId="{6E35BB66-BC6B-4983-97A4-E15151E5E5F8}" dt="2024-05-30T04:39:17.549" v="282" actId="700"/>
          <ac:spMkLst>
            <pc:docMk/>
            <pc:sldMk cId="1614338931" sldId="259"/>
            <ac:spMk id="3" creationId="{F4CFCD24-4933-94FA-5D90-681E9CB41304}"/>
          </ac:spMkLst>
        </pc:spChg>
        <pc:picChg chg="add mod">
          <ac:chgData name="kathleen farrell" userId="1868fc63a0e1cc73" providerId="LiveId" clId="{6E35BB66-BC6B-4983-97A4-E15151E5E5F8}" dt="2024-05-30T04:40:37.654" v="293" actId="14100"/>
          <ac:picMkLst>
            <pc:docMk/>
            <pc:sldMk cId="1614338931" sldId="259"/>
            <ac:picMk id="2050" creationId="{1699A1BD-3E01-B0CD-F714-9473F2C9D8D5}"/>
          </ac:picMkLst>
        </pc:picChg>
      </pc:sldChg>
      <pc:sldChg chg="modSp new mod ord">
        <pc:chgData name="kathleen farrell" userId="1868fc63a0e1cc73" providerId="LiveId" clId="{6E35BB66-BC6B-4983-97A4-E15151E5E5F8}" dt="2024-06-16T12:28:40.479" v="5656"/>
        <pc:sldMkLst>
          <pc:docMk/>
          <pc:sldMk cId="1801590507" sldId="260"/>
        </pc:sldMkLst>
        <pc:spChg chg="mod">
          <ac:chgData name="kathleen farrell" userId="1868fc63a0e1cc73" providerId="LiveId" clId="{6E35BB66-BC6B-4983-97A4-E15151E5E5F8}" dt="2024-06-15T21:53:06.581" v="3976" actId="20577"/>
          <ac:spMkLst>
            <pc:docMk/>
            <pc:sldMk cId="1801590507" sldId="260"/>
            <ac:spMk id="2" creationId="{9D6BE9DF-94BD-CFB9-7E8A-1C5357AE0767}"/>
          </ac:spMkLst>
        </pc:spChg>
        <pc:spChg chg="mod">
          <ac:chgData name="kathleen farrell" userId="1868fc63a0e1cc73" providerId="LiveId" clId="{6E35BB66-BC6B-4983-97A4-E15151E5E5F8}" dt="2024-06-15T22:18:02.925" v="4288" actId="14100"/>
          <ac:spMkLst>
            <pc:docMk/>
            <pc:sldMk cId="1801590507" sldId="260"/>
            <ac:spMk id="3" creationId="{F9D63174-4ED4-0882-14EB-079C01D7B4A6}"/>
          </ac:spMkLst>
        </pc:spChg>
      </pc:sldChg>
      <pc:sldChg chg="addSp modSp new ord">
        <pc:chgData name="kathleen farrell" userId="1868fc63a0e1cc73" providerId="LiveId" clId="{6E35BB66-BC6B-4983-97A4-E15151E5E5F8}" dt="2024-06-14T16:05:49.994" v="3103"/>
        <pc:sldMkLst>
          <pc:docMk/>
          <pc:sldMk cId="1990009517" sldId="261"/>
        </pc:sldMkLst>
        <pc:picChg chg="add mod">
          <ac:chgData name="kathleen farrell" userId="1868fc63a0e1cc73" providerId="LiveId" clId="{6E35BB66-BC6B-4983-97A4-E15151E5E5F8}" dt="2024-05-30T04:27:56.257" v="281" actId="14100"/>
          <ac:picMkLst>
            <pc:docMk/>
            <pc:sldMk cId="1990009517" sldId="261"/>
            <ac:picMk id="1026" creationId="{8161DF33-B590-A645-E32E-EEC84DB91099}"/>
          </ac:picMkLst>
        </pc:picChg>
      </pc:sldChg>
      <pc:sldChg chg="modSp new mod ord">
        <pc:chgData name="kathleen farrell" userId="1868fc63a0e1cc73" providerId="LiveId" clId="{6E35BB66-BC6B-4983-97A4-E15151E5E5F8}" dt="2024-06-14T16:19:17.593" v="3566"/>
        <pc:sldMkLst>
          <pc:docMk/>
          <pc:sldMk cId="156881762" sldId="262"/>
        </pc:sldMkLst>
        <pc:spChg chg="mod">
          <ac:chgData name="kathleen farrell" userId="1868fc63a0e1cc73" providerId="LiveId" clId="{6E35BB66-BC6B-4983-97A4-E15151E5E5F8}" dt="2024-06-02T15:30:22.463" v="3075" actId="255"/>
          <ac:spMkLst>
            <pc:docMk/>
            <pc:sldMk cId="156881762" sldId="262"/>
            <ac:spMk id="2" creationId="{AC495331-E58A-81C9-C342-E8CB20A86C04}"/>
          </ac:spMkLst>
        </pc:spChg>
        <pc:spChg chg="mod">
          <ac:chgData name="kathleen farrell" userId="1868fc63a0e1cc73" providerId="LiveId" clId="{6E35BB66-BC6B-4983-97A4-E15151E5E5F8}" dt="2024-06-02T15:30:13.700" v="3074" actId="255"/>
          <ac:spMkLst>
            <pc:docMk/>
            <pc:sldMk cId="156881762" sldId="262"/>
            <ac:spMk id="3" creationId="{DE9BC499-7DD1-5CD2-2F2C-C3D4C3369602}"/>
          </ac:spMkLst>
        </pc:spChg>
      </pc:sldChg>
      <pc:sldChg chg="addSp modSp new del">
        <pc:chgData name="kathleen farrell" userId="1868fc63a0e1cc73" providerId="LiveId" clId="{6E35BB66-BC6B-4983-97A4-E15151E5E5F8}" dt="2024-05-30T04:45:03.997" v="299" actId="47"/>
        <pc:sldMkLst>
          <pc:docMk/>
          <pc:sldMk cId="1271960925" sldId="263"/>
        </pc:sldMkLst>
        <pc:picChg chg="add mod">
          <ac:chgData name="kathleen farrell" userId="1868fc63a0e1cc73" providerId="LiveId" clId="{6E35BB66-BC6B-4983-97A4-E15151E5E5F8}" dt="2024-05-30T04:44:36.917" v="298" actId="14100"/>
          <ac:picMkLst>
            <pc:docMk/>
            <pc:sldMk cId="1271960925" sldId="263"/>
            <ac:picMk id="3074" creationId="{9A950CE1-3EDC-1D45-FA19-B44F45934F0C}"/>
          </ac:picMkLst>
        </pc:picChg>
      </pc:sldChg>
      <pc:sldChg chg="addSp modSp new del mod ord chgLayout">
        <pc:chgData name="kathleen farrell" userId="1868fc63a0e1cc73" providerId="LiveId" clId="{6E35BB66-BC6B-4983-97A4-E15151E5E5F8}" dt="2024-06-16T12:28:25.454" v="5654" actId="47"/>
        <pc:sldMkLst>
          <pc:docMk/>
          <pc:sldMk cId="2940669920" sldId="263"/>
        </pc:sldMkLst>
        <pc:picChg chg="add mod">
          <ac:chgData name="kathleen farrell" userId="1868fc63a0e1cc73" providerId="LiveId" clId="{6E35BB66-BC6B-4983-97A4-E15151E5E5F8}" dt="2024-05-30T04:50:13.191" v="304" actId="14100"/>
          <ac:picMkLst>
            <pc:docMk/>
            <pc:sldMk cId="2940669920" sldId="263"/>
            <ac:picMk id="4098" creationId="{04744EDA-40F6-F0C4-C784-D1EDD7853F17}"/>
          </ac:picMkLst>
        </pc:picChg>
      </pc:sldChg>
      <pc:sldChg chg="modSp new mod ord">
        <pc:chgData name="kathleen farrell" userId="1868fc63a0e1cc73" providerId="LiveId" clId="{6E35BB66-BC6B-4983-97A4-E15151E5E5F8}" dt="2024-06-14T16:20:27.938" v="3568" actId="27636"/>
        <pc:sldMkLst>
          <pc:docMk/>
          <pc:sldMk cId="141118183" sldId="264"/>
        </pc:sldMkLst>
        <pc:spChg chg="mod">
          <ac:chgData name="kathleen farrell" userId="1868fc63a0e1cc73" providerId="LiveId" clId="{6E35BB66-BC6B-4983-97A4-E15151E5E5F8}" dt="2024-05-30T05:07:13.201" v="1036" actId="14100"/>
          <ac:spMkLst>
            <pc:docMk/>
            <pc:sldMk cId="141118183" sldId="264"/>
            <ac:spMk id="2" creationId="{C59E3D98-1BCF-0799-0F66-A8CA2FC3F568}"/>
          </ac:spMkLst>
        </pc:spChg>
        <pc:spChg chg="mod">
          <ac:chgData name="kathleen farrell" userId="1868fc63a0e1cc73" providerId="LiveId" clId="{6E35BB66-BC6B-4983-97A4-E15151E5E5F8}" dt="2024-06-14T16:20:27.938" v="3568" actId="27636"/>
          <ac:spMkLst>
            <pc:docMk/>
            <pc:sldMk cId="141118183" sldId="264"/>
            <ac:spMk id="3" creationId="{AA91CF10-1279-7C28-933E-085261CEB4B2}"/>
          </ac:spMkLst>
        </pc:spChg>
      </pc:sldChg>
      <pc:sldChg chg="modSp new del mod ord">
        <pc:chgData name="kathleen farrell" userId="1868fc63a0e1cc73" providerId="LiveId" clId="{6E35BB66-BC6B-4983-97A4-E15151E5E5F8}" dt="2024-06-02T15:35:41.462" v="3099" actId="47"/>
        <pc:sldMkLst>
          <pc:docMk/>
          <pc:sldMk cId="1222042670" sldId="265"/>
        </pc:sldMkLst>
        <pc:spChg chg="mod">
          <ac:chgData name="kathleen farrell" userId="1868fc63a0e1cc73" providerId="LiveId" clId="{6E35BB66-BC6B-4983-97A4-E15151E5E5F8}" dt="2024-05-31T04:21:49.820" v="1198" actId="20577"/>
          <ac:spMkLst>
            <pc:docMk/>
            <pc:sldMk cId="1222042670" sldId="265"/>
            <ac:spMk id="2" creationId="{1C889C50-8218-8084-192E-39819B55B82D}"/>
          </ac:spMkLst>
        </pc:spChg>
        <pc:spChg chg="mod">
          <ac:chgData name="kathleen farrell" userId="1868fc63a0e1cc73" providerId="LiveId" clId="{6E35BB66-BC6B-4983-97A4-E15151E5E5F8}" dt="2024-05-31T04:23:36.702" v="1214" actId="27636"/>
          <ac:spMkLst>
            <pc:docMk/>
            <pc:sldMk cId="1222042670" sldId="265"/>
            <ac:spMk id="3" creationId="{3C7F1322-7D0C-520B-D40A-A6921B0D4258}"/>
          </ac:spMkLst>
        </pc:spChg>
      </pc:sldChg>
      <pc:sldChg chg="modSp new del mod">
        <pc:chgData name="kathleen farrell" userId="1868fc63a0e1cc73" providerId="LiveId" clId="{6E35BB66-BC6B-4983-97A4-E15151E5E5F8}" dt="2024-06-02T15:29:34.662" v="3072" actId="47"/>
        <pc:sldMkLst>
          <pc:docMk/>
          <pc:sldMk cId="3688874467" sldId="266"/>
        </pc:sldMkLst>
        <pc:spChg chg="mod">
          <ac:chgData name="kathleen farrell" userId="1868fc63a0e1cc73" providerId="LiveId" clId="{6E35BB66-BC6B-4983-97A4-E15151E5E5F8}" dt="2024-05-31T04:25:36.550" v="1249" actId="122"/>
          <ac:spMkLst>
            <pc:docMk/>
            <pc:sldMk cId="3688874467" sldId="266"/>
            <ac:spMk id="2" creationId="{7B9C3E7F-A7DB-3D85-5D80-6C919755259C}"/>
          </ac:spMkLst>
        </pc:spChg>
      </pc:sldChg>
      <pc:sldChg chg="modSp new mod ord">
        <pc:chgData name="kathleen farrell" userId="1868fc63a0e1cc73" providerId="LiveId" clId="{6E35BB66-BC6B-4983-97A4-E15151E5E5F8}" dt="2024-06-02T15:35:38.041" v="3098"/>
        <pc:sldMkLst>
          <pc:docMk/>
          <pc:sldMk cId="2450719767" sldId="267"/>
        </pc:sldMkLst>
        <pc:spChg chg="mod">
          <ac:chgData name="kathleen farrell" userId="1868fc63a0e1cc73" providerId="LiveId" clId="{6E35BB66-BC6B-4983-97A4-E15151E5E5F8}" dt="2024-06-02T14:32:21.199" v="1279" actId="20577"/>
          <ac:spMkLst>
            <pc:docMk/>
            <pc:sldMk cId="2450719767" sldId="267"/>
            <ac:spMk id="2" creationId="{263EAAB0-814E-2BB5-7937-3AA343B64F2F}"/>
          </ac:spMkLst>
        </pc:spChg>
        <pc:spChg chg="mod">
          <ac:chgData name="kathleen farrell" userId="1868fc63a0e1cc73" providerId="LiveId" clId="{6E35BB66-BC6B-4983-97A4-E15151E5E5F8}" dt="2024-06-02T15:25:01.461" v="3057" actId="255"/>
          <ac:spMkLst>
            <pc:docMk/>
            <pc:sldMk cId="2450719767" sldId="267"/>
            <ac:spMk id="3" creationId="{C0770987-EFCC-50A6-CA48-BFD8FAF9D9BC}"/>
          </ac:spMkLst>
        </pc:spChg>
      </pc:sldChg>
      <pc:sldChg chg="modSp new mod">
        <pc:chgData name="kathleen farrell" userId="1868fc63a0e1cc73" providerId="LiveId" clId="{6E35BB66-BC6B-4983-97A4-E15151E5E5F8}" dt="2024-06-14T16:21:41.519" v="3572" actId="20577"/>
        <pc:sldMkLst>
          <pc:docMk/>
          <pc:sldMk cId="1545207955" sldId="268"/>
        </pc:sldMkLst>
        <pc:spChg chg="mod">
          <ac:chgData name="kathleen farrell" userId="1868fc63a0e1cc73" providerId="LiveId" clId="{6E35BB66-BC6B-4983-97A4-E15151E5E5F8}" dt="2024-06-02T14:45:07.695" v="1706" actId="20577"/>
          <ac:spMkLst>
            <pc:docMk/>
            <pc:sldMk cId="1545207955" sldId="268"/>
            <ac:spMk id="2" creationId="{67BEA51E-B07E-90C9-E95B-CEE53041C8FC}"/>
          </ac:spMkLst>
        </pc:spChg>
        <pc:spChg chg="mod">
          <ac:chgData name="kathleen farrell" userId="1868fc63a0e1cc73" providerId="LiveId" clId="{6E35BB66-BC6B-4983-97A4-E15151E5E5F8}" dt="2024-06-14T16:21:41.519" v="3572" actId="20577"/>
          <ac:spMkLst>
            <pc:docMk/>
            <pc:sldMk cId="1545207955" sldId="268"/>
            <ac:spMk id="3" creationId="{1C666514-46E1-8D70-6BBE-2F81A04C4E8F}"/>
          </ac:spMkLst>
        </pc:spChg>
      </pc:sldChg>
      <pc:sldChg chg="modSp new mod">
        <pc:chgData name="kathleen farrell" userId="1868fc63a0e1cc73" providerId="LiveId" clId="{6E35BB66-BC6B-4983-97A4-E15151E5E5F8}" dt="2024-06-14T16:24:06.684" v="3588" actId="14100"/>
        <pc:sldMkLst>
          <pc:docMk/>
          <pc:sldMk cId="3096707586" sldId="269"/>
        </pc:sldMkLst>
        <pc:spChg chg="mod">
          <ac:chgData name="kathleen farrell" userId="1868fc63a0e1cc73" providerId="LiveId" clId="{6E35BB66-BC6B-4983-97A4-E15151E5E5F8}" dt="2024-06-02T14:50:32.440" v="2131" actId="20577"/>
          <ac:spMkLst>
            <pc:docMk/>
            <pc:sldMk cId="3096707586" sldId="269"/>
            <ac:spMk id="2" creationId="{FF84D766-8416-08EF-478D-9E5237E049B1}"/>
          </ac:spMkLst>
        </pc:spChg>
        <pc:spChg chg="mod">
          <ac:chgData name="kathleen farrell" userId="1868fc63a0e1cc73" providerId="LiveId" clId="{6E35BB66-BC6B-4983-97A4-E15151E5E5F8}" dt="2024-06-14T16:24:06.684" v="3588" actId="14100"/>
          <ac:spMkLst>
            <pc:docMk/>
            <pc:sldMk cId="3096707586" sldId="269"/>
            <ac:spMk id="3" creationId="{C937C499-873A-1585-7C05-AA7949328C88}"/>
          </ac:spMkLst>
        </pc:spChg>
      </pc:sldChg>
      <pc:sldChg chg="modSp new mod ord">
        <pc:chgData name="kathleen farrell" userId="1868fc63a0e1cc73" providerId="LiveId" clId="{6E35BB66-BC6B-4983-97A4-E15151E5E5F8}" dt="2024-06-16T23:20:12.014" v="6722" actId="255"/>
        <pc:sldMkLst>
          <pc:docMk/>
          <pc:sldMk cId="3955344757" sldId="270"/>
        </pc:sldMkLst>
        <pc:spChg chg="mod">
          <ac:chgData name="kathleen farrell" userId="1868fc63a0e1cc73" providerId="LiveId" clId="{6E35BB66-BC6B-4983-97A4-E15151E5E5F8}" dt="2024-06-16T23:20:12.014" v="6722" actId="255"/>
          <ac:spMkLst>
            <pc:docMk/>
            <pc:sldMk cId="3955344757" sldId="270"/>
            <ac:spMk id="2" creationId="{13D75867-89B8-BE42-CE56-F11601D3C5CC}"/>
          </ac:spMkLst>
        </pc:spChg>
        <pc:spChg chg="mod">
          <ac:chgData name="kathleen farrell" userId="1868fc63a0e1cc73" providerId="LiveId" clId="{6E35BB66-BC6B-4983-97A4-E15151E5E5F8}" dt="2024-06-14T16:33:06.355" v="3746" actId="113"/>
          <ac:spMkLst>
            <pc:docMk/>
            <pc:sldMk cId="3955344757" sldId="270"/>
            <ac:spMk id="3" creationId="{613D00CA-8DE2-D2F1-3EBC-07B2ECFA05C1}"/>
          </ac:spMkLst>
        </pc:spChg>
      </pc:sldChg>
      <pc:sldChg chg="modSp new mod">
        <pc:chgData name="kathleen farrell" userId="1868fc63a0e1cc73" providerId="LiveId" clId="{6E35BB66-BC6B-4983-97A4-E15151E5E5F8}" dt="2024-06-15T21:52:21.156" v="3944" actId="113"/>
        <pc:sldMkLst>
          <pc:docMk/>
          <pc:sldMk cId="2278142649" sldId="271"/>
        </pc:sldMkLst>
        <pc:spChg chg="mod">
          <ac:chgData name="kathleen farrell" userId="1868fc63a0e1cc73" providerId="LiveId" clId="{6E35BB66-BC6B-4983-97A4-E15151E5E5F8}" dt="2024-06-02T15:22:17.461" v="3049" actId="20577"/>
          <ac:spMkLst>
            <pc:docMk/>
            <pc:sldMk cId="2278142649" sldId="271"/>
            <ac:spMk id="2" creationId="{12C72F52-1BBA-BAB7-3EE2-D76A78D5CCFB}"/>
          </ac:spMkLst>
        </pc:spChg>
        <pc:spChg chg="mod">
          <ac:chgData name="kathleen farrell" userId="1868fc63a0e1cc73" providerId="LiveId" clId="{6E35BB66-BC6B-4983-97A4-E15151E5E5F8}" dt="2024-06-15T21:52:21.156" v="3944" actId="113"/>
          <ac:spMkLst>
            <pc:docMk/>
            <pc:sldMk cId="2278142649" sldId="271"/>
            <ac:spMk id="3" creationId="{82EE24FB-DB48-27C7-14A5-DB329782D866}"/>
          </ac:spMkLst>
        </pc:spChg>
      </pc:sldChg>
      <pc:sldChg chg="modSp new mod">
        <pc:chgData name="kathleen farrell" userId="1868fc63a0e1cc73" providerId="LiveId" clId="{6E35BB66-BC6B-4983-97A4-E15151E5E5F8}" dt="2024-06-14T16:14:22.344" v="3546" actId="27636"/>
        <pc:sldMkLst>
          <pc:docMk/>
          <pc:sldMk cId="2898366489" sldId="272"/>
        </pc:sldMkLst>
        <pc:spChg chg="mod">
          <ac:chgData name="kathleen farrell" userId="1868fc63a0e1cc73" providerId="LiveId" clId="{6E35BB66-BC6B-4983-97A4-E15151E5E5F8}" dt="2024-06-14T16:13:21.591" v="3539" actId="122"/>
          <ac:spMkLst>
            <pc:docMk/>
            <pc:sldMk cId="2898366489" sldId="272"/>
            <ac:spMk id="2" creationId="{7D051AB4-8014-3660-B52F-209E67C8D52C}"/>
          </ac:spMkLst>
        </pc:spChg>
        <pc:spChg chg="mod">
          <ac:chgData name="kathleen farrell" userId="1868fc63a0e1cc73" providerId="LiveId" clId="{6E35BB66-BC6B-4983-97A4-E15151E5E5F8}" dt="2024-06-14T16:14:22.344" v="3546" actId="27636"/>
          <ac:spMkLst>
            <pc:docMk/>
            <pc:sldMk cId="2898366489" sldId="272"/>
            <ac:spMk id="3" creationId="{196606DF-12CF-C7A1-81EB-499267A7D1F8}"/>
          </ac:spMkLst>
        </pc:spChg>
      </pc:sldChg>
      <pc:sldChg chg="new del">
        <pc:chgData name="kathleen farrell" userId="1868fc63a0e1cc73" providerId="LiveId" clId="{6E35BB66-BC6B-4983-97A4-E15151E5E5F8}" dt="2024-06-15T21:49:48.782" v="3874" actId="47"/>
        <pc:sldMkLst>
          <pc:docMk/>
          <pc:sldMk cId="2915099766" sldId="273"/>
        </pc:sldMkLst>
      </pc:sldChg>
      <pc:sldChg chg="addSp delSp modSp new mod modClrScheme chgLayout">
        <pc:chgData name="kathleen farrell" userId="1868fc63a0e1cc73" providerId="LiveId" clId="{6E35BB66-BC6B-4983-97A4-E15151E5E5F8}" dt="2024-06-15T22:26:49.718" v="4295" actId="14100"/>
        <pc:sldMkLst>
          <pc:docMk/>
          <pc:sldMk cId="3467275143" sldId="273"/>
        </pc:sldMkLst>
        <pc:spChg chg="del">
          <ac:chgData name="kathleen farrell" userId="1868fc63a0e1cc73" providerId="LiveId" clId="{6E35BB66-BC6B-4983-97A4-E15151E5E5F8}" dt="2024-06-15T22:23:13.820" v="4290" actId="700"/>
          <ac:spMkLst>
            <pc:docMk/>
            <pc:sldMk cId="3467275143" sldId="273"/>
            <ac:spMk id="2" creationId="{F9A8BBF9-05B4-4B4A-148E-3F338F97C413}"/>
          </ac:spMkLst>
        </pc:spChg>
        <pc:spChg chg="del">
          <ac:chgData name="kathleen farrell" userId="1868fc63a0e1cc73" providerId="LiveId" clId="{6E35BB66-BC6B-4983-97A4-E15151E5E5F8}" dt="2024-06-15T22:23:13.820" v="4290" actId="700"/>
          <ac:spMkLst>
            <pc:docMk/>
            <pc:sldMk cId="3467275143" sldId="273"/>
            <ac:spMk id="3" creationId="{F8CE982A-4F2D-07C1-03FD-423E0EBD4F4D}"/>
          </ac:spMkLst>
        </pc:spChg>
        <pc:picChg chg="add mod">
          <ac:chgData name="kathleen farrell" userId="1868fc63a0e1cc73" providerId="LiveId" clId="{6E35BB66-BC6B-4983-97A4-E15151E5E5F8}" dt="2024-06-15T22:26:49.718" v="4295" actId="14100"/>
          <ac:picMkLst>
            <pc:docMk/>
            <pc:sldMk cId="3467275143" sldId="273"/>
            <ac:picMk id="1026" creationId="{0203243F-075F-E5CE-5520-3109A3ADED25}"/>
          </ac:picMkLst>
        </pc:picChg>
      </pc:sldChg>
      <pc:sldChg chg="addSp delSp modSp new del mod chgLayout">
        <pc:chgData name="kathleen farrell" userId="1868fc63a0e1cc73" providerId="LiveId" clId="{6E35BB66-BC6B-4983-97A4-E15151E5E5F8}" dt="2024-06-15T21:49:52.125" v="3875" actId="47"/>
        <pc:sldMkLst>
          <pc:docMk/>
          <pc:sldMk cId="2827811824" sldId="274"/>
        </pc:sldMkLst>
        <pc:spChg chg="del">
          <ac:chgData name="kathleen farrell" userId="1868fc63a0e1cc73" providerId="LiveId" clId="{6E35BB66-BC6B-4983-97A4-E15151E5E5F8}" dt="2024-06-14T16:35:18.448" v="3873" actId="700"/>
          <ac:spMkLst>
            <pc:docMk/>
            <pc:sldMk cId="2827811824" sldId="274"/>
            <ac:spMk id="2" creationId="{726E3561-3B3B-C59B-389B-80E5D0C0DEAE}"/>
          </ac:spMkLst>
        </pc:spChg>
        <pc:spChg chg="del">
          <ac:chgData name="kathleen farrell" userId="1868fc63a0e1cc73" providerId="LiveId" clId="{6E35BB66-BC6B-4983-97A4-E15151E5E5F8}" dt="2024-06-14T16:35:18.448" v="3873" actId="700"/>
          <ac:spMkLst>
            <pc:docMk/>
            <pc:sldMk cId="2827811824" sldId="274"/>
            <ac:spMk id="3" creationId="{EAA0C660-325A-DE9F-64D9-CFA92D9BB764}"/>
          </ac:spMkLst>
        </pc:spChg>
        <pc:spChg chg="add mod ord">
          <ac:chgData name="kathleen farrell" userId="1868fc63a0e1cc73" providerId="LiveId" clId="{6E35BB66-BC6B-4983-97A4-E15151E5E5F8}" dt="2024-06-14T16:35:18.448" v="3873" actId="700"/>
          <ac:spMkLst>
            <pc:docMk/>
            <pc:sldMk cId="2827811824" sldId="274"/>
            <ac:spMk id="4" creationId="{1FE67B2D-26A8-27CA-93BE-B0D8EF52D8E6}"/>
          </ac:spMkLst>
        </pc:spChg>
        <pc:spChg chg="add mod ord">
          <ac:chgData name="kathleen farrell" userId="1868fc63a0e1cc73" providerId="LiveId" clId="{6E35BB66-BC6B-4983-97A4-E15151E5E5F8}" dt="2024-06-14T16:35:18.448" v="3873" actId="700"/>
          <ac:spMkLst>
            <pc:docMk/>
            <pc:sldMk cId="2827811824" sldId="274"/>
            <ac:spMk id="5" creationId="{4B52A6A7-EFF3-8D5D-6950-723D74453F6B}"/>
          </ac:spMkLst>
        </pc:spChg>
      </pc:sldChg>
      <pc:sldChg chg="modSp new mod">
        <pc:chgData name="kathleen farrell" userId="1868fc63a0e1cc73" providerId="LiveId" clId="{6E35BB66-BC6B-4983-97A4-E15151E5E5F8}" dt="2024-06-16T23:21:41.071" v="6782" actId="20577"/>
        <pc:sldMkLst>
          <pc:docMk/>
          <pc:sldMk cId="3614189841" sldId="274"/>
        </pc:sldMkLst>
        <pc:spChg chg="mod">
          <ac:chgData name="kathleen farrell" userId="1868fc63a0e1cc73" providerId="LiveId" clId="{6E35BB66-BC6B-4983-97A4-E15151E5E5F8}" dt="2024-06-16T23:21:41.071" v="6782" actId="20577"/>
          <ac:spMkLst>
            <pc:docMk/>
            <pc:sldMk cId="3614189841" sldId="274"/>
            <ac:spMk id="2" creationId="{15954135-C478-E319-4C9C-368073551686}"/>
          </ac:spMkLst>
        </pc:spChg>
        <pc:spChg chg="mod">
          <ac:chgData name="kathleen farrell" userId="1868fc63a0e1cc73" providerId="LiveId" clId="{6E35BB66-BC6B-4983-97A4-E15151E5E5F8}" dt="2024-06-16T22:11:20.376" v="5918" actId="20577"/>
          <ac:spMkLst>
            <pc:docMk/>
            <pc:sldMk cId="3614189841" sldId="274"/>
            <ac:spMk id="3" creationId="{BBA9C93E-32B7-EEFB-EEDA-E5CDCF59FA0B}"/>
          </ac:spMkLst>
        </pc:spChg>
      </pc:sldChg>
      <pc:sldChg chg="modSp new mod">
        <pc:chgData name="kathleen farrell" userId="1868fc63a0e1cc73" providerId="LiveId" clId="{6E35BB66-BC6B-4983-97A4-E15151E5E5F8}" dt="2024-06-16T23:28:24.533" v="6945" actId="27636"/>
        <pc:sldMkLst>
          <pc:docMk/>
          <pc:sldMk cId="1845084284" sldId="275"/>
        </pc:sldMkLst>
        <pc:spChg chg="mod">
          <ac:chgData name="kathleen farrell" userId="1868fc63a0e1cc73" providerId="LiveId" clId="{6E35BB66-BC6B-4983-97A4-E15151E5E5F8}" dt="2024-06-16T23:22:25.047" v="6815" actId="20577"/>
          <ac:spMkLst>
            <pc:docMk/>
            <pc:sldMk cId="1845084284" sldId="275"/>
            <ac:spMk id="2" creationId="{578400A2-0C5C-9B8F-1980-A40E2972B8BF}"/>
          </ac:spMkLst>
        </pc:spChg>
        <pc:spChg chg="mod">
          <ac:chgData name="kathleen farrell" userId="1868fc63a0e1cc73" providerId="LiveId" clId="{6E35BB66-BC6B-4983-97A4-E15151E5E5F8}" dt="2024-06-16T23:28:24.533" v="6945" actId="27636"/>
          <ac:spMkLst>
            <pc:docMk/>
            <pc:sldMk cId="1845084284" sldId="275"/>
            <ac:spMk id="3" creationId="{8C9A00EA-7FD5-14A1-573A-C213E74216D1}"/>
          </ac:spMkLst>
        </pc:spChg>
      </pc:sldChg>
      <pc:sldChg chg="addSp delSp modSp new mod chgLayout">
        <pc:chgData name="kathleen farrell" userId="1868fc63a0e1cc73" providerId="LiveId" clId="{6E35BB66-BC6B-4983-97A4-E15151E5E5F8}" dt="2024-06-16T23:23:36.662" v="6851" actId="20577"/>
        <pc:sldMkLst>
          <pc:docMk/>
          <pc:sldMk cId="877706950" sldId="276"/>
        </pc:sldMkLst>
        <pc:spChg chg="del">
          <ac:chgData name="kathleen farrell" userId="1868fc63a0e1cc73" providerId="LiveId" clId="{6E35BB66-BC6B-4983-97A4-E15151E5E5F8}" dt="2024-06-16T11:25:40.383" v="4981" actId="700"/>
          <ac:spMkLst>
            <pc:docMk/>
            <pc:sldMk cId="877706950" sldId="276"/>
            <ac:spMk id="2" creationId="{571A8CE4-0A8C-F08E-D8C8-316A1FB5ABAB}"/>
          </ac:spMkLst>
        </pc:spChg>
        <pc:spChg chg="del">
          <ac:chgData name="kathleen farrell" userId="1868fc63a0e1cc73" providerId="LiveId" clId="{6E35BB66-BC6B-4983-97A4-E15151E5E5F8}" dt="2024-06-16T11:25:40.383" v="4981" actId="700"/>
          <ac:spMkLst>
            <pc:docMk/>
            <pc:sldMk cId="877706950" sldId="276"/>
            <ac:spMk id="3" creationId="{619EACF1-33A2-FF9A-14A4-462160AEA52D}"/>
          </ac:spMkLst>
        </pc:spChg>
        <pc:spChg chg="add mod ord">
          <ac:chgData name="kathleen farrell" userId="1868fc63a0e1cc73" providerId="LiveId" clId="{6E35BB66-BC6B-4983-97A4-E15151E5E5F8}" dt="2024-06-16T23:22:55.649" v="6846" actId="20577"/>
          <ac:spMkLst>
            <pc:docMk/>
            <pc:sldMk cId="877706950" sldId="276"/>
            <ac:spMk id="4" creationId="{A8E1167C-4B01-85E1-955F-9A3F74679FFD}"/>
          </ac:spMkLst>
        </pc:spChg>
        <pc:spChg chg="add mod ord">
          <ac:chgData name="kathleen farrell" userId="1868fc63a0e1cc73" providerId="LiveId" clId="{6E35BB66-BC6B-4983-97A4-E15151E5E5F8}" dt="2024-06-16T23:23:36.662" v="6851" actId="20577"/>
          <ac:spMkLst>
            <pc:docMk/>
            <pc:sldMk cId="877706950" sldId="276"/>
            <ac:spMk id="5" creationId="{4B082853-328D-7522-50F6-16E42218D689}"/>
          </ac:spMkLst>
        </pc:spChg>
      </pc:sldChg>
      <pc:sldChg chg="addSp delSp modSp new mod modClrScheme chgLayout">
        <pc:chgData name="kathleen farrell" userId="1868fc63a0e1cc73" providerId="LiveId" clId="{6E35BB66-BC6B-4983-97A4-E15151E5E5F8}" dt="2024-06-16T12:28:17.722" v="5653" actId="14100"/>
        <pc:sldMkLst>
          <pc:docMk/>
          <pc:sldMk cId="2654707703" sldId="277"/>
        </pc:sldMkLst>
        <pc:spChg chg="del">
          <ac:chgData name="kathleen farrell" userId="1868fc63a0e1cc73" providerId="LiveId" clId="{6E35BB66-BC6B-4983-97A4-E15151E5E5F8}" dt="2024-06-16T12:14:58.688" v="5642" actId="700"/>
          <ac:spMkLst>
            <pc:docMk/>
            <pc:sldMk cId="2654707703" sldId="277"/>
            <ac:spMk id="2" creationId="{DE6CEE1C-94BF-2E3F-BA39-84CF91E78AE5}"/>
          </ac:spMkLst>
        </pc:spChg>
        <pc:spChg chg="del">
          <ac:chgData name="kathleen farrell" userId="1868fc63a0e1cc73" providerId="LiveId" clId="{6E35BB66-BC6B-4983-97A4-E15151E5E5F8}" dt="2024-06-16T12:14:58.688" v="5642" actId="700"/>
          <ac:spMkLst>
            <pc:docMk/>
            <pc:sldMk cId="2654707703" sldId="277"/>
            <ac:spMk id="3" creationId="{34211DEB-0041-2993-521C-32CEE1755506}"/>
          </ac:spMkLst>
        </pc:spChg>
        <pc:picChg chg="add mod">
          <ac:chgData name="kathleen farrell" userId="1868fc63a0e1cc73" providerId="LiveId" clId="{6E35BB66-BC6B-4983-97A4-E15151E5E5F8}" dt="2024-06-16T12:28:17.722" v="5653" actId="14100"/>
          <ac:picMkLst>
            <pc:docMk/>
            <pc:sldMk cId="2654707703" sldId="277"/>
            <ac:picMk id="2050" creationId="{28973207-C173-92EF-5B14-5851B8C142F9}"/>
          </ac:picMkLst>
        </pc:picChg>
      </pc:sldChg>
      <pc:sldChg chg="addSp delSp modSp new mod modClrScheme chgLayout">
        <pc:chgData name="kathleen farrell" userId="1868fc63a0e1cc73" providerId="LiveId" clId="{6E35BB66-BC6B-4983-97A4-E15151E5E5F8}" dt="2024-06-16T12:46:08.995" v="5668" actId="14100"/>
        <pc:sldMkLst>
          <pc:docMk/>
          <pc:sldMk cId="218268576" sldId="278"/>
        </pc:sldMkLst>
        <pc:spChg chg="del">
          <ac:chgData name="kathleen farrell" userId="1868fc63a0e1cc73" providerId="LiveId" clId="{6E35BB66-BC6B-4983-97A4-E15151E5E5F8}" dt="2024-06-16T12:38:07.978" v="5658" actId="700"/>
          <ac:spMkLst>
            <pc:docMk/>
            <pc:sldMk cId="218268576" sldId="278"/>
            <ac:spMk id="2" creationId="{06658578-D03D-7EAA-E1A5-83B7884D82F4}"/>
          </ac:spMkLst>
        </pc:spChg>
        <pc:spChg chg="del">
          <ac:chgData name="kathleen farrell" userId="1868fc63a0e1cc73" providerId="LiveId" clId="{6E35BB66-BC6B-4983-97A4-E15151E5E5F8}" dt="2024-06-16T12:38:07.978" v="5658" actId="700"/>
          <ac:spMkLst>
            <pc:docMk/>
            <pc:sldMk cId="218268576" sldId="278"/>
            <ac:spMk id="3" creationId="{C88F949B-9E0F-F43B-711A-9DC027286441}"/>
          </ac:spMkLst>
        </pc:spChg>
        <pc:picChg chg="add mod">
          <ac:chgData name="kathleen farrell" userId="1868fc63a0e1cc73" providerId="LiveId" clId="{6E35BB66-BC6B-4983-97A4-E15151E5E5F8}" dt="2024-06-16T12:46:08.995" v="5668" actId="14100"/>
          <ac:picMkLst>
            <pc:docMk/>
            <pc:sldMk cId="218268576" sldId="278"/>
            <ac:picMk id="3074" creationId="{30794337-8917-E230-06F1-29356E5ECC6B}"/>
          </ac:picMkLst>
        </pc:picChg>
      </pc:sldChg>
      <pc:sldChg chg="addSp delSp modSp new del mod ord chgLayout">
        <pc:chgData name="kathleen farrell" userId="1868fc63a0e1cc73" providerId="LiveId" clId="{6E35BB66-BC6B-4983-97A4-E15151E5E5F8}" dt="2024-06-16T22:12:34.209" v="5919" actId="47"/>
        <pc:sldMkLst>
          <pc:docMk/>
          <pc:sldMk cId="2637803646" sldId="279"/>
        </pc:sldMkLst>
        <pc:spChg chg="del">
          <ac:chgData name="kathleen farrell" userId="1868fc63a0e1cc73" providerId="LiveId" clId="{6E35BB66-BC6B-4983-97A4-E15151E5E5F8}" dt="2024-06-16T21:43:33.228" v="5670" actId="700"/>
          <ac:spMkLst>
            <pc:docMk/>
            <pc:sldMk cId="2637803646" sldId="279"/>
            <ac:spMk id="2" creationId="{A17BA7E2-DDC0-0152-F2CF-B2EE99265AB6}"/>
          </ac:spMkLst>
        </pc:spChg>
        <pc:spChg chg="del">
          <ac:chgData name="kathleen farrell" userId="1868fc63a0e1cc73" providerId="LiveId" clId="{6E35BB66-BC6B-4983-97A4-E15151E5E5F8}" dt="2024-06-16T21:43:33.228" v="5670" actId="700"/>
          <ac:spMkLst>
            <pc:docMk/>
            <pc:sldMk cId="2637803646" sldId="279"/>
            <ac:spMk id="3" creationId="{67B7492E-47E1-DF06-8C3B-DA656E896024}"/>
          </ac:spMkLst>
        </pc:spChg>
        <pc:spChg chg="add mod ord">
          <ac:chgData name="kathleen farrell" userId="1868fc63a0e1cc73" providerId="LiveId" clId="{6E35BB66-BC6B-4983-97A4-E15151E5E5F8}" dt="2024-06-16T21:48:21.070" v="5711" actId="20577"/>
          <ac:spMkLst>
            <pc:docMk/>
            <pc:sldMk cId="2637803646" sldId="279"/>
            <ac:spMk id="4" creationId="{47C3D8AA-9268-87E9-B202-7270B0C0C15D}"/>
          </ac:spMkLst>
        </pc:spChg>
        <pc:spChg chg="add mod ord">
          <ac:chgData name="kathleen farrell" userId="1868fc63a0e1cc73" providerId="LiveId" clId="{6E35BB66-BC6B-4983-97A4-E15151E5E5F8}" dt="2024-06-16T21:49:15.510" v="5716" actId="115"/>
          <ac:spMkLst>
            <pc:docMk/>
            <pc:sldMk cId="2637803646" sldId="279"/>
            <ac:spMk id="5" creationId="{B443A6EE-646F-5236-0690-F09F2E37DD90}"/>
          </ac:spMkLst>
        </pc:spChg>
      </pc:sldChg>
      <pc:sldChg chg="modSp new mod">
        <pc:chgData name="kathleen farrell" userId="1868fc63a0e1cc73" providerId="LiveId" clId="{6E35BB66-BC6B-4983-97A4-E15151E5E5F8}" dt="2024-06-16T23:18:25.518" v="6720" actId="20577"/>
        <pc:sldMkLst>
          <pc:docMk/>
          <pc:sldMk cId="3582405772" sldId="279"/>
        </pc:sldMkLst>
        <pc:spChg chg="mod">
          <ac:chgData name="kathleen farrell" userId="1868fc63a0e1cc73" providerId="LiveId" clId="{6E35BB66-BC6B-4983-97A4-E15151E5E5F8}" dt="2024-06-16T23:03:55.072" v="6367" actId="14100"/>
          <ac:spMkLst>
            <pc:docMk/>
            <pc:sldMk cId="3582405772" sldId="279"/>
            <ac:spMk id="2" creationId="{CC0F5DCD-F2F0-21E6-FACF-100FA65ECF4E}"/>
          </ac:spMkLst>
        </pc:spChg>
        <pc:spChg chg="mod">
          <ac:chgData name="kathleen farrell" userId="1868fc63a0e1cc73" providerId="LiveId" clId="{6E35BB66-BC6B-4983-97A4-E15151E5E5F8}" dt="2024-06-16T23:18:25.518" v="6720" actId="20577"/>
          <ac:spMkLst>
            <pc:docMk/>
            <pc:sldMk cId="3582405772" sldId="279"/>
            <ac:spMk id="3" creationId="{B9E2287C-6EF2-F305-747D-33C9BABA5707}"/>
          </ac:spMkLst>
        </pc:spChg>
      </pc:sldChg>
      <pc:sldChg chg="addSp delSp modSp new del mod modClrScheme chgLayout">
        <pc:chgData name="kathleen farrell" userId="1868fc63a0e1cc73" providerId="LiveId" clId="{6E35BB66-BC6B-4983-97A4-E15151E5E5F8}" dt="2024-06-16T22:48:57.006" v="5932" actId="47"/>
        <pc:sldMkLst>
          <pc:docMk/>
          <pc:sldMk cId="4230955625" sldId="279"/>
        </pc:sldMkLst>
        <pc:spChg chg="del">
          <ac:chgData name="kathleen farrell" userId="1868fc63a0e1cc73" providerId="LiveId" clId="{6E35BB66-BC6B-4983-97A4-E15151E5E5F8}" dt="2024-06-16T22:13:11.557" v="5922" actId="700"/>
          <ac:spMkLst>
            <pc:docMk/>
            <pc:sldMk cId="4230955625" sldId="279"/>
            <ac:spMk id="2" creationId="{1657D1C1-C45D-F9A2-B55D-701A44B33248}"/>
          </ac:spMkLst>
        </pc:spChg>
        <pc:spChg chg="del">
          <ac:chgData name="kathleen farrell" userId="1868fc63a0e1cc73" providerId="LiveId" clId="{6E35BB66-BC6B-4983-97A4-E15151E5E5F8}" dt="2024-06-16T22:13:11.557" v="5922" actId="700"/>
          <ac:spMkLst>
            <pc:docMk/>
            <pc:sldMk cId="4230955625" sldId="279"/>
            <ac:spMk id="3" creationId="{418912D2-63B8-1E3F-11FB-BB9D7E878909}"/>
          </ac:spMkLst>
        </pc:spChg>
        <pc:spChg chg="add mod ord">
          <ac:chgData name="kathleen farrell" userId="1868fc63a0e1cc73" providerId="LiveId" clId="{6E35BB66-BC6B-4983-97A4-E15151E5E5F8}" dt="2024-06-16T22:48:37.828" v="5931" actId="700"/>
          <ac:spMkLst>
            <pc:docMk/>
            <pc:sldMk cId="4230955625" sldId="279"/>
            <ac:spMk id="4" creationId="{6E37FC97-4FC9-38B7-BF8E-A4D8DDEC6A05}"/>
          </ac:spMkLst>
        </pc:spChg>
        <pc:spChg chg="add del mod ord">
          <ac:chgData name="kathleen farrell" userId="1868fc63a0e1cc73" providerId="LiveId" clId="{6E35BB66-BC6B-4983-97A4-E15151E5E5F8}" dt="2024-06-16T22:48:37.828" v="5931" actId="700"/>
          <ac:spMkLst>
            <pc:docMk/>
            <pc:sldMk cId="4230955625" sldId="279"/>
            <ac:spMk id="5" creationId="{43B5F647-D6D8-FAE8-898C-3E0C607222A4}"/>
          </ac:spMkLst>
        </pc:spChg>
      </pc:sldChg>
      <pc:sldChg chg="addSp modSp new mod modClrScheme chgLayout">
        <pc:chgData name="kathleen farrell" userId="1868fc63a0e1cc73" providerId="LiveId" clId="{6E35BB66-BC6B-4983-97A4-E15151E5E5F8}" dt="2024-06-17T00:59:07.240" v="8030" actId="20577"/>
        <pc:sldMkLst>
          <pc:docMk/>
          <pc:sldMk cId="319825692" sldId="280"/>
        </pc:sldMkLst>
        <pc:spChg chg="add mod">
          <ac:chgData name="kathleen farrell" userId="1868fc63a0e1cc73" providerId="LiveId" clId="{6E35BB66-BC6B-4983-97A4-E15151E5E5F8}" dt="2024-06-16T23:30:20.200" v="6981" actId="14100"/>
          <ac:spMkLst>
            <pc:docMk/>
            <pc:sldMk cId="319825692" sldId="280"/>
            <ac:spMk id="2" creationId="{EC58CA18-23AC-7F09-A312-91E522732E1A}"/>
          </ac:spMkLst>
        </pc:spChg>
        <pc:spChg chg="add mod">
          <ac:chgData name="kathleen farrell" userId="1868fc63a0e1cc73" providerId="LiveId" clId="{6E35BB66-BC6B-4983-97A4-E15151E5E5F8}" dt="2024-06-17T00:59:07.240" v="8030" actId="20577"/>
          <ac:spMkLst>
            <pc:docMk/>
            <pc:sldMk cId="319825692" sldId="280"/>
            <ac:spMk id="3" creationId="{C15B8719-43CD-09A3-2FA4-257CC79B03F8}"/>
          </ac:spMkLst>
        </pc:spChg>
      </pc:sldChg>
      <pc:sldChg chg="addSp delSp modSp new del mod chgLayout">
        <pc:chgData name="kathleen farrell" userId="1868fc63a0e1cc73" providerId="LiveId" clId="{6E35BB66-BC6B-4983-97A4-E15151E5E5F8}" dt="2024-06-16T22:12:38.166" v="5920" actId="47"/>
        <pc:sldMkLst>
          <pc:docMk/>
          <pc:sldMk cId="1367947028" sldId="280"/>
        </pc:sldMkLst>
        <pc:spChg chg="del">
          <ac:chgData name="kathleen farrell" userId="1868fc63a0e1cc73" providerId="LiveId" clId="{6E35BB66-BC6B-4983-97A4-E15151E5E5F8}" dt="2024-06-16T21:50:47.400" v="5720" actId="700"/>
          <ac:spMkLst>
            <pc:docMk/>
            <pc:sldMk cId="1367947028" sldId="280"/>
            <ac:spMk id="2" creationId="{2482CC6E-F83D-1F4C-B822-EF6FC11E5FEB}"/>
          </ac:spMkLst>
        </pc:spChg>
        <pc:spChg chg="del">
          <ac:chgData name="kathleen farrell" userId="1868fc63a0e1cc73" providerId="LiveId" clId="{6E35BB66-BC6B-4983-97A4-E15151E5E5F8}" dt="2024-06-16T21:50:47.400" v="5720" actId="700"/>
          <ac:spMkLst>
            <pc:docMk/>
            <pc:sldMk cId="1367947028" sldId="280"/>
            <ac:spMk id="3" creationId="{2FA06BAD-0D04-FA3A-DC49-AFA3489BDEF6}"/>
          </ac:spMkLst>
        </pc:spChg>
        <pc:spChg chg="add mod ord">
          <ac:chgData name="kathleen farrell" userId="1868fc63a0e1cc73" providerId="LiveId" clId="{6E35BB66-BC6B-4983-97A4-E15151E5E5F8}" dt="2024-06-16T21:53:15.683" v="5754" actId="14100"/>
          <ac:spMkLst>
            <pc:docMk/>
            <pc:sldMk cId="1367947028" sldId="280"/>
            <ac:spMk id="4" creationId="{D7016B32-7148-2832-C4EF-0B4EFA8E761D}"/>
          </ac:spMkLst>
        </pc:spChg>
        <pc:spChg chg="add mod ord">
          <ac:chgData name="kathleen farrell" userId="1868fc63a0e1cc73" providerId="LiveId" clId="{6E35BB66-BC6B-4983-97A4-E15151E5E5F8}" dt="2024-06-16T21:55:29.780" v="5884" actId="20577"/>
          <ac:spMkLst>
            <pc:docMk/>
            <pc:sldMk cId="1367947028" sldId="280"/>
            <ac:spMk id="5" creationId="{4C3297C9-7FF5-D814-A144-8D0A064EA143}"/>
          </ac:spMkLst>
        </pc:spChg>
      </pc:sldChg>
      <pc:sldChg chg="modSp new del mod">
        <pc:chgData name="kathleen farrell" userId="1868fc63a0e1cc73" providerId="LiveId" clId="{6E35BB66-BC6B-4983-97A4-E15151E5E5F8}" dt="2024-06-16T23:29:05.555" v="6946" actId="47"/>
        <pc:sldMkLst>
          <pc:docMk/>
          <pc:sldMk cId="3299995035" sldId="280"/>
        </pc:sldMkLst>
        <pc:spChg chg="mod">
          <ac:chgData name="kathleen farrell" userId="1868fc63a0e1cc73" providerId="LiveId" clId="{6E35BB66-BC6B-4983-97A4-E15151E5E5F8}" dt="2024-06-16T23:09:53.029" v="6431" actId="20577"/>
          <ac:spMkLst>
            <pc:docMk/>
            <pc:sldMk cId="3299995035" sldId="280"/>
            <ac:spMk id="2" creationId="{7B517D55-564E-BFC2-84E5-333D6F1FC4F1}"/>
          </ac:spMkLst>
        </pc:spChg>
        <pc:spChg chg="mod">
          <ac:chgData name="kathleen farrell" userId="1868fc63a0e1cc73" providerId="LiveId" clId="{6E35BB66-BC6B-4983-97A4-E15151E5E5F8}" dt="2024-06-16T23:17:45.072" v="6699" actId="20577"/>
          <ac:spMkLst>
            <pc:docMk/>
            <pc:sldMk cId="3299995035" sldId="280"/>
            <ac:spMk id="3" creationId="{C9A72A03-DB30-F740-22C2-3436F5009156}"/>
          </ac:spMkLst>
        </pc:spChg>
      </pc:sldChg>
      <pc:sldChg chg="new del">
        <pc:chgData name="kathleen farrell" userId="1868fc63a0e1cc73" providerId="LiveId" clId="{6E35BB66-BC6B-4983-97A4-E15151E5E5F8}" dt="2024-06-16T23:29:40.735" v="6949" actId="47"/>
        <pc:sldMkLst>
          <pc:docMk/>
          <pc:sldMk cId="1143282825" sldId="281"/>
        </pc:sldMkLst>
      </pc:sldChg>
      <pc:sldChg chg="modSp new mod">
        <pc:chgData name="kathleen farrell" userId="1868fc63a0e1cc73" providerId="LiveId" clId="{6E35BB66-BC6B-4983-97A4-E15151E5E5F8}" dt="2024-06-17T01:02:41.377" v="8169" actId="1076"/>
        <pc:sldMkLst>
          <pc:docMk/>
          <pc:sldMk cId="3748497494" sldId="281"/>
        </pc:sldMkLst>
        <pc:spChg chg="mod">
          <ac:chgData name="kathleen farrell" userId="1868fc63a0e1cc73" providerId="LiveId" clId="{6E35BB66-BC6B-4983-97A4-E15151E5E5F8}" dt="2024-06-17T01:00:44.498" v="8077" actId="20577"/>
          <ac:spMkLst>
            <pc:docMk/>
            <pc:sldMk cId="3748497494" sldId="281"/>
            <ac:spMk id="2" creationId="{956A8FF5-765F-BCA9-26A1-01C6B0482D03}"/>
          </ac:spMkLst>
        </pc:spChg>
        <pc:spChg chg="mod">
          <ac:chgData name="kathleen farrell" userId="1868fc63a0e1cc73" providerId="LiveId" clId="{6E35BB66-BC6B-4983-97A4-E15151E5E5F8}" dt="2024-06-17T01:02:41.377" v="8169" actId="1076"/>
          <ac:spMkLst>
            <pc:docMk/>
            <pc:sldMk cId="3748497494" sldId="281"/>
            <ac:spMk id="3" creationId="{1ED15DCC-1275-D8F1-DAB9-0768630CB95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55464A7-CAC8-4E36-AEF2-46300F2898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1111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8079" y="1956970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5279" y="4449326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C55A-CCB2-4B7F-AA5A-8D111ED8510D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618A-47ED-4D0F-B7C6-66598C298D3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E8ABAC-9CCA-4BA9-AA5C-45BB78830FB4}"/>
              </a:ext>
            </a:extLst>
          </p:cNvPr>
          <p:cNvSpPr/>
          <p:nvPr userDrawn="1"/>
        </p:nvSpPr>
        <p:spPr>
          <a:xfrm>
            <a:off x="6292" y="3095539"/>
            <a:ext cx="520117" cy="37624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A4EEF6-054C-45A2-8B6B-4079EEE15DFC}"/>
              </a:ext>
            </a:extLst>
          </p:cNvPr>
          <p:cNvSpPr/>
          <p:nvPr userDrawn="1"/>
        </p:nvSpPr>
        <p:spPr>
          <a:xfrm>
            <a:off x="8690995" y="1"/>
            <a:ext cx="520117" cy="4449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23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C55A-CCB2-4B7F-AA5A-8D111ED8510D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618A-47ED-4D0F-B7C6-66598C298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6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C55A-CCB2-4B7F-AA5A-8D111ED8510D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618A-47ED-4D0F-B7C6-66598C298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31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28FB37B-3A56-4BFB-BCC2-86357177A3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1111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C55A-CCB2-4B7F-AA5A-8D111ED8510D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618A-47ED-4D0F-B7C6-66598C298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72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C55A-CCB2-4B7F-AA5A-8D111ED8510D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618A-47ED-4D0F-B7C6-66598C298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534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C55A-CCB2-4B7F-AA5A-8D111ED8510D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618A-47ED-4D0F-B7C6-66598C298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815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C55A-CCB2-4B7F-AA5A-8D111ED8510D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618A-47ED-4D0F-B7C6-66598C298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05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C55A-CCB2-4B7F-AA5A-8D111ED8510D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618A-47ED-4D0F-B7C6-66598C298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1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C55A-CCB2-4B7F-AA5A-8D111ED8510D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618A-47ED-4D0F-B7C6-66598C298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698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C55A-CCB2-4B7F-AA5A-8D111ED8510D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618A-47ED-4D0F-B7C6-66598C298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33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C55A-CCB2-4B7F-AA5A-8D111ED8510D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618A-47ED-4D0F-B7C6-66598C298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0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DC55A-CCB2-4B7F-AA5A-8D111ED8510D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B618A-47ED-4D0F-B7C6-66598C298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56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cf.edu/online/leadership-management/news/the" TargetMode="External"/><Relationship Id="rId2" Type="http://schemas.openxmlformats.org/officeDocument/2006/relationships/hyperlink" Target="https://www.greenwayhealth.com/knowledge-center/greenway-blog/4-key-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33F62-D9BC-43EE-9F76-BAF82F7B9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8079" y="1504950"/>
            <a:ext cx="7772400" cy="230505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Preparedness &amp; Disaster Management That Checks All The Boxes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C1B18C-5CBF-4BC5-AD7A-2DAF4EDF06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Presenter</a:t>
            </a:r>
          </a:p>
          <a:p>
            <a:r>
              <a:rPr lang="en-US" sz="4000" dirty="0"/>
              <a:t>Dr. Kathleen Farrell</a:t>
            </a:r>
          </a:p>
        </p:txBody>
      </p:sp>
    </p:spTree>
    <p:extLst>
      <p:ext uri="{BB962C8B-B14F-4D97-AF65-F5344CB8AC3E}">
        <p14:creationId xmlns:p14="http://schemas.microsoft.com/office/powerpoint/2010/main" val="516782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72F52-1BBA-BAB7-3EE2-D76A78D5C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Types of Disasters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E24FB-DB48-27C7-14A5-DB329782D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7901" y="1428750"/>
            <a:ext cx="6619874" cy="46815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/>
              <a:t>External Events</a:t>
            </a:r>
          </a:p>
          <a:p>
            <a:r>
              <a:rPr lang="en-US" sz="3600" dirty="0"/>
              <a:t>Transportation Accidents</a:t>
            </a:r>
          </a:p>
          <a:p>
            <a:r>
              <a:rPr lang="en-US" sz="3600" dirty="0"/>
              <a:t>Fire</a:t>
            </a:r>
          </a:p>
          <a:p>
            <a:r>
              <a:rPr lang="en-US" sz="3600" dirty="0"/>
              <a:t>Health Issues</a:t>
            </a:r>
          </a:p>
          <a:p>
            <a:r>
              <a:rPr lang="en-US" sz="3600" dirty="0"/>
              <a:t>Weather </a:t>
            </a:r>
          </a:p>
          <a:p>
            <a:r>
              <a:rPr lang="en-US" sz="3600" dirty="0"/>
              <a:t>Food Safety</a:t>
            </a:r>
          </a:p>
          <a:p>
            <a:r>
              <a:rPr lang="en-US" sz="3600" dirty="0"/>
              <a:t>Terrorism</a:t>
            </a:r>
          </a:p>
          <a:p>
            <a:r>
              <a:rPr lang="en-US" sz="3600" dirty="0"/>
              <a:t>Nuclear Explosion</a:t>
            </a:r>
          </a:p>
        </p:txBody>
      </p:sp>
    </p:spTree>
    <p:extLst>
      <p:ext uri="{BB962C8B-B14F-4D97-AF65-F5344CB8AC3E}">
        <p14:creationId xmlns:p14="http://schemas.microsoft.com/office/powerpoint/2010/main" val="2278142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75867-89B8-BE42-CE56-F11601D3C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7794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          </a:t>
            </a:r>
            <a:br>
              <a:rPr lang="en-US" sz="900" dirty="0"/>
            </a:br>
            <a:r>
              <a:rPr lang="en-US" sz="4900" dirty="0"/>
              <a:t>     Types of Disasters</a:t>
            </a:r>
            <a:br>
              <a:rPr lang="en-US" sz="900" dirty="0"/>
            </a:br>
            <a:r>
              <a:rPr lang="en-US" sz="900" dirty="0"/>
              <a:t>                                     </a:t>
            </a:r>
            <a:br>
              <a:rPr lang="en-US" dirty="0"/>
            </a:br>
            <a:r>
              <a:rPr lang="en-US" dirty="0"/>
              <a:t>    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D00CA-8DE2-D2F1-3EBC-07B2ECFA0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7825" y="1743075"/>
            <a:ext cx="6867525" cy="4876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3900" dirty="0"/>
          </a:p>
          <a:p>
            <a:pPr marL="0" indent="0">
              <a:buNone/>
            </a:pPr>
            <a:r>
              <a:rPr lang="en-US" sz="3900" b="1" dirty="0"/>
              <a:t>Internal Events</a:t>
            </a:r>
          </a:p>
          <a:p>
            <a:r>
              <a:rPr lang="en-US" sz="3900" dirty="0"/>
              <a:t>Technological</a:t>
            </a:r>
          </a:p>
          <a:p>
            <a:r>
              <a:rPr lang="en-US" sz="3900" dirty="0"/>
              <a:t>Artificial </a:t>
            </a:r>
          </a:p>
          <a:p>
            <a:r>
              <a:rPr lang="en-US" sz="3900" dirty="0"/>
              <a:t>Leadership and Decision Making </a:t>
            </a:r>
          </a:p>
          <a:p>
            <a:r>
              <a:rPr lang="en-US" sz="3900" dirty="0"/>
              <a:t>Triage and Patient Management</a:t>
            </a:r>
          </a:p>
          <a:p>
            <a:r>
              <a:rPr lang="en-US" sz="3900" dirty="0"/>
              <a:t>Fire</a:t>
            </a:r>
          </a:p>
          <a:p>
            <a:r>
              <a:rPr lang="en-US" sz="3900" dirty="0"/>
              <a:t>Damage to Facilities &amp; Services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344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isaster Management Royalty-Free Images, Stock Photos ...">
            <a:extLst>
              <a:ext uri="{FF2B5EF4-FFF2-40B4-BE49-F238E27FC236}">
                <a16:creationId xmlns:a16="http://schemas.microsoft.com/office/drawing/2014/main" id="{28973207-C173-92EF-5B14-5851B8C142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46"/>
          <a:stretch/>
        </p:blipFill>
        <p:spPr bwMode="auto">
          <a:xfrm>
            <a:off x="1085850" y="381000"/>
            <a:ext cx="6642100" cy="5645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4707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saster Risk Reduction in Schools">
            <a:extLst>
              <a:ext uri="{FF2B5EF4-FFF2-40B4-BE49-F238E27FC236}">
                <a16:creationId xmlns:a16="http://schemas.microsoft.com/office/drawing/2014/main" id="{0203243F-075F-E5CE-5520-3109A3ADED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95325"/>
            <a:ext cx="6819900" cy="545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7275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BE9DF-94BD-CFB9-7E8A-1C5357AE0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Disaster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63174-4ED4-0882-14EB-079C01D7B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50" y="1825625"/>
            <a:ext cx="72771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/>
              <a:t>Who can activate the disaster protocol?</a:t>
            </a:r>
          </a:p>
          <a:p>
            <a:r>
              <a:rPr lang="en-US" sz="4000" dirty="0"/>
              <a:t>Chief Executive Officer</a:t>
            </a:r>
          </a:p>
          <a:p>
            <a:r>
              <a:rPr lang="en-US" sz="4000" dirty="0"/>
              <a:t>Hospital Administrator</a:t>
            </a:r>
          </a:p>
          <a:p>
            <a:r>
              <a:rPr lang="en-US" sz="4000" dirty="0"/>
              <a:t>Chief Operations Officer</a:t>
            </a:r>
          </a:p>
          <a:p>
            <a:r>
              <a:rPr lang="en-US" sz="4000" dirty="0"/>
              <a:t>Director of Public Safety</a:t>
            </a:r>
          </a:p>
          <a:p>
            <a:r>
              <a:rPr lang="en-US" sz="4000" dirty="0"/>
              <a:t>Head of Hospital Police</a:t>
            </a:r>
          </a:p>
        </p:txBody>
      </p:sp>
    </p:spTree>
    <p:extLst>
      <p:ext uri="{BB962C8B-B14F-4D97-AF65-F5344CB8AC3E}">
        <p14:creationId xmlns:p14="http://schemas.microsoft.com/office/powerpoint/2010/main" val="1801590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25164-6411-4332-9247-BF1D94F6F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       Disaster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E5309-0C41-487A-BFF9-C1F3CC019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MITIGATION</a:t>
            </a:r>
          </a:p>
          <a:p>
            <a:pPr marL="0" indent="0">
              <a:buNone/>
            </a:pPr>
            <a:r>
              <a:rPr lang="en-US" dirty="0"/>
              <a:t>Aims to minimize the loss of human life that would result from a disaster. </a:t>
            </a:r>
          </a:p>
          <a:p>
            <a:pPr marL="0" indent="0">
              <a:buNone/>
            </a:pPr>
            <a:r>
              <a:rPr lang="en-US" dirty="0"/>
              <a:t>Measures that do the following:</a:t>
            </a:r>
          </a:p>
          <a:p>
            <a:r>
              <a:rPr lang="en-US" dirty="0"/>
              <a:t>Prevent an emergency or reduce the chance of an emergency happening</a:t>
            </a:r>
          </a:p>
          <a:p>
            <a:r>
              <a:rPr lang="en-US" dirty="0"/>
              <a:t>Reduce the damage and effects of the disaster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230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54135-C478-E319-4C9C-368073551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Disaster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9C93E-32B7-EEFB-EEDA-E5CDCF59F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PREPAREDNESS</a:t>
            </a:r>
          </a:p>
          <a:p>
            <a:pPr marL="0" indent="0">
              <a:buNone/>
            </a:pPr>
            <a:r>
              <a:rPr lang="en-US" dirty="0"/>
              <a:t>An on going process in which businesses, organizations, institutions and community entities can plan, train, and prepare for how to manage a disaster.</a:t>
            </a:r>
          </a:p>
          <a:p>
            <a:r>
              <a:rPr lang="en-US" dirty="0"/>
              <a:t>Develop policies and procedures</a:t>
            </a:r>
          </a:p>
          <a:p>
            <a:r>
              <a:rPr lang="en-US" dirty="0"/>
              <a:t>Stocking supplies</a:t>
            </a:r>
          </a:p>
          <a:p>
            <a:r>
              <a:rPr lang="en-US" dirty="0"/>
              <a:t>Drills &amp; scenarios with staff, community and government agencies</a:t>
            </a:r>
          </a:p>
          <a:p>
            <a:r>
              <a:rPr lang="en-US" dirty="0"/>
              <a:t>Identifying possible risk in the community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1898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400A2-0C5C-9B8F-1980-A40E2972B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Disaster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A00EA-7FD5-14A1-573A-C213E7421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04950"/>
            <a:ext cx="7886700" cy="467201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RESPONSE</a:t>
            </a:r>
          </a:p>
          <a:p>
            <a:pPr marL="0" indent="0">
              <a:buNone/>
            </a:pPr>
            <a:r>
              <a:rPr lang="en-US" dirty="0"/>
              <a:t>Actions carried out immediately before, during, and immediately after a hazard impact which is aimed at the following: </a:t>
            </a:r>
          </a:p>
          <a:p>
            <a:pPr marL="0" indent="0">
              <a:buNone/>
            </a:pPr>
            <a:r>
              <a:rPr lang="en-US" b="1" dirty="0"/>
              <a:t>saving lives, reducing economic loss, alleviating suffering.</a:t>
            </a:r>
          </a:p>
          <a:p>
            <a:r>
              <a:rPr lang="en-US" dirty="0"/>
              <a:t>Activate the Command Center, Disaster Plan, Inform Staff</a:t>
            </a:r>
          </a:p>
          <a:p>
            <a:r>
              <a:rPr lang="en-US" dirty="0"/>
              <a:t>Evacuating buildings &amp; threatened populations</a:t>
            </a:r>
          </a:p>
          <a:p>
            <a:r>
              <a:rPr lang="en-US" dirty="0"/>
              <a:t>Provide emergency rescue and medical care</a:t>
            </a:r>
          </a:p>
          <a:p>
            <a:r>
              <a:rPr lang="en-US" dirty="0"/>
              <a:t>Opening shelters</a:t>
            </a:r>
          </a:p>
          <a:p>
            <a:r>
              <a:rPr lang="en-US" dirty="0"/>
              <a:t>Coordinate efforts with Emergency Services, also </a:t>
            </a:r>
          </a:p>
          <a:p>
            <a:pPr marL="0" indent="0">
              <a:buNone/>
            </a:pPr>
            <a:r>
              <a:rPr lang="en-US" dirty="0"/>
              <a:t>   Government and private agencies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084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E1167C-4B01-85E1-955F-9A3F74679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Disaster Management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B082853-328D-7522-50F6-16E42218D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0650"/>
            <a:ext cx="7886700" cy="478631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500" dirty="0"/>
              <a:t>RECOVERY</a:t>
            </a:r>
          </a:p>
          <a:p>
            <a:pPr marL="0" indent="0">
              <a:buNone/>
            </a:pPr>
            <a:r>
              <a:rPr lang="en-US" sz="3500" dirty="0"/>
              <a:t>Actions taken to return to normal/new normal conditions.</a:t>
            </a:r>
          </a:p>
          <a:p>
            <a:pPr marL="0" indent="0">
              <a:buNone/>
            </a:pPr>
            <a:r>
              <a:rPr lang="en-US" sz="3500" dirty="0"/>
              <a:t>Hospital/Institution</a:t>
            </a:r>
          </a:p>
          <a:p>
            <a:r>
              <a:rPr lang="en-US" sz="3500" dirty="0"/>
              <a:t>Patient Care</a:t>
            </a:r>
          </a:p>
          <a:p>
            <a:r>
              <a:rPr lang="en-US" sz="3500" dirty="0"/>
              <a:t>Admissions</a:t>
            </a:r>
          </a:p>
          <a:p>
            <a:r>
              <a:rPr lang="en-US" sz="3500" dirty="0"/>
              <a:t>Review/Revisions of current disaster protocol</a:t>
            </a:r>
          </a:p>
          <a:p>
            <a:r>
              <a:rPr lang="en-US" sz="3500" dirty="0"/>
              <a:t>Restocking</a:t>
            </a:r>
          </a:p>
          <a:p>
            <a:r>
              <a:rPr lang="en-US" sz="3500" dirty="0"/>
              <a:t>Debriefing</a:t>
            </a:r>
          </a:p>
          <a:p>
            <a:r>
              <a:rPr lang="en-US" sz="3500" dirty="0"/>
              <a:t>Caring for the staff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706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A8FF5-765F-BCA9-26A1-01C6B0482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Disaster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15DCC-1275-D8F1-DAB9-0768630CB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4865" y="1808692"/>
            <a:ext cx="529801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RECOVERY</a:t>
            </a:r>
          </a:p>
          <a:p>
            <a:pPr marL="0" indent="0">
              <a:buNone/>
            </a:pPr>
            <a:r>
              <a:rPr lang="en-US" dirty="0"/>
              <a:t>4 C’s of Disaster Recovery</a:t>
            </a:r>
          </a:p>
          <a:p>
            <a:r>
              <a:rPr lang="en-US" dirty="0"/>
              <a:t>Communication</a:t>
            </a:r>
          </a:p>
          <a:p>
            <a:r>
              <a:rPr lang="en-US" dirty="0"/>
              <a:t>Coordination</a:t>
            </a:r>
          </a:p>
          <a:p>
            <a:r>
              <a:rPr lang="en-US" dirty="0"/>
              <a:t>Continuity</a:t>
            </a:r>
          </a:p>
          <a:p>
            <a:r>
              <a:rPr lang="en-US" dirty="0"/>
              <a:t>Collaboration</a:t>
            </a:r>
          </a:p>
        </p:txBody>
      </p:sp>
    </p:spTree>
    <p:extLst>
      <p:ext uri="{BB962C8B-B14F-4D97-AF65-F5344CB8AC3E}">
        <p14:creationId xmlns:p14="http://schemas.microsoft.com/office/powerpoint/2010/main" val="3748497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F5DCD-F2F0-21E6-FACF-100FA65EC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1228725"/>
            <a:ext cx="7886700" cy="3809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      </a:t>
            </a:r>
            <a:br>
              <a:rPr lang="en-US" dirty="0"/>
            </a:br>
            <a:r>
              <a:rPr lang="en-US" dirty="0"/>
              <a:t>      </a:t>
            </a:r>
            <a:r>
              <a:rPr lang="en-US" sz="4000" b="1" dirty="0"/>
              <a:t>Preparedness &amp; Disaster Management That Checks All The Boxes</a:t>
            </a:r>
            <a:br>
              <a:rPr lang="en-US" sz="4000" b="1" dirty="0"/>
            </a:br>
            <a:br>
              <a:rPr lang="en-US" sz="4000" b="1" dirty="0"/>
            </a:br>
            <a:r>
              <a:rPr lang="en-US" sz="4000" b="1" dirty="0"/>
              <a:t> </a:t>
            </a:r>
            <a:br>
              <a:rPr lang="en-US" sz="3100" dirty="0"/>
            </a:br>
            <a:endParaRPr lang="en-US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2287C-6EF2-F305-747D-33C9BABA5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4525"/>
            <a:ext cx="7886700" cy="42624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At the end of the presentation participants will be able to:</a:t>
            </a:r>
          </a:p>
          <a:p>
            <a:r>
              <a:rPr lang="en-US" sz="3600" dirty="0"/>
              <a:t>Define preparedness and disaster management.</a:t>
            </a:r>
          </a:p>
          <a:p>
            <a:r>
              <a:rPr lang="en-US" sz="3600" dirty="0"/>
              <a:t>State the importance of preparing for a disaster and its management.</a:t>
            </a:r>
          </a:p>
          <a:p>
            <a:r>
              <a:rPr lang="en-US" sz="3600" dirty="0"/>
              <a:t>Plan key aspects of preparedness and disaster management.</a:t>
            </a:r>
          </a:p>
        </p:txBody>
      </p:sp>
    </p:spTree>
    <p:extLst>
      <p:ext uri="{BB962C8B-B14F-4D97-AF65-F5344CB8AC3E}">
        <p14:creationId xmlns:p14="http://schemas.microsoft.com/office/powerpoint/2010/main" val="35824057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images and questions and answera">
            <a:extLst>
              <a:ext uri="{FF2B5EF4-FFF2-40B4-BE49-F238E27FC236}">
                <a16:creationId xmlns:a16="http://schemas.microsoft.com/office/drawing/2014/main" id="{30794337-8917-E230-06F1-29356E5EC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" y="755650"/>
            <a:ext cx="7600949" cy="572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685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8CA18-23AC-7F09-A312-91E522732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7899"/>
          </a:xfrm>
        </p:spPr>
        <p:txBody>
          <a:bodyPr/>
          <a:lstStyle/>
          <a:p>
            <a:r>
              <a:rPr lang="en-US" dirty="0"/>
              <a:t>                   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B8719-43CD-09A3-2FA4-257CC79B0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57325"/>
            <a:ext cx="7886700" cy="47196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err="1"/>
              <a:t>Khirekar</a:t>
            </a:r>
            <a:r>
              <a:rPr lang="en-US" sz="1600" dirty="0"/>
              <a:t>, J., Badge, A., Gulshan R. B., </a:t>
            </a:r>
            <a:r>
              <a:rPr lang="en-US" sz="1600" dirty="0" err="1"/>
              <a:t>Bandre</a:t>
            </a:r>
            <a:r>
              <a:rPr lang="en-US" sz="1600" dirty="0"/>
              <a:t>, G. R., et al 2023)  Disaster preparedness in 	hospitals. </a:t>
            </a:r>
            <a:r>
              <a:rPr lang="en-US" sz="1600" dirty="0" err="1"/>
              <a:t>Cureus</a:t>
            </a:r>
            <a:r>
              <a:rPr lang="en-US" sz="1600" dirty="0"/>
              <a:t> 15 (12):e50073. doi10.7759/cureus.50073</a:t>
            </a:r>
          </a:p>
          <a:p>
            <a:pPr marL="0" indent="0">
              <a:buNone/>
            </a:pPr>
            <a:r>
              <a:rPr lang="en-US" sz="1600" dirty="0"/>
              <a:t>Puryear, B., </a:t>
            </a:r>
            <a:r>
              <a:rPr lang="en-US" sz="1600" dirty="0" err="1"/>
              <a:t>Gungnoli</a:t>
            </a:r>
            <a:r>
              <a:rPr lang="en-US" sz="1600" dirty="0"/>
              <a:t>, D. (2023). Emergency preparedness – </a:t>
            </a:r>
            <a:r>
              <a:rPr lang="en-US" sz="1600" dirty="0" err="1"/>
              <a:t>StatPearls</a:t>
            </a:r>
            <a:r>
              <a:rPr lang="en-US" sz="1600" dirty="0"/>
              <a:t> – NCBI Bookshelf. 	Retrieved May 12, 2024 from 	https:www.ncbi.nim.nih.gov/books/NBK537042/?report=printable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Steps of emergency management. Retrieved May 12, 2023 from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	Https://mdem.Maryland.gov/Pages/10-Things.aspx</a:t>
            </a:r>
          </a:p>
          <a:p>
            <a:pPr marL="0" indent="0">
              <a:buNone/>
            </a:pPr>
            <a:r>
              <a:rPr lang="en-US" sz="1600" dirty="0"/>
              <a:t>The Centers for medicare &amp; medicaid Services:  Disaster planning for healthcare-4 core </a:t>
            </a:r>
            <a:r>
              <a:rPr lang="en-US" sz="1600" dirty="0" err="1"/>
              <a:t>cms</a:t>
            </a:r>
            <a:r>
              <a:rPr lang="en-US" sz="1600" dirty="0"/>
              <a:t> 	elements and more. Retrieved May 12, 2024 from 	</a:t>
            </a:r>
            <a:r>
              <a:rPr lang="en-US" sz="16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https://www.greenwayhealth.com/knowledge-center/greenway-blog/4-key-</a:t>
            </a:r>
            <a:r>
              <a:rPr lang="en-US" sz="1600" dirty="0"/>
              <a:t>	elements-disaster-planning-healthcare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 The disaster management cycle:5 Key stages ucf online. Retrieved May 12, 2024 from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Https://www.ucf.edu/online/leadership-management/news/the</a:t>
            </a:r>
            <a:r>
              <a:rPr lang="en-US" sz="1600" dirty="0"/>
              <a:t> - disaster-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                    management-cycle/#: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9825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saster Definitions - Global Disaster Loss Collection ...">
            <a:extLst>
              <a:ext uri="{FF2B5EF4-FFF2-40B4-BE49-F238E27FC236}">
                <a16:creationId xmlns:a16="http://schemas.microsoft.com/office/drawing/2014/main" id="{8161DF33-B590-A645-E32E-EEC84DB91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402" y="635267"/>
            <a:ext cx="7199697" cy="5419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0009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51AB4-8014-3660-B52F-209E67C8D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       Preparedness &amp; Disaster</a:t>
            </a:r>
            <a:br>
              <a:rPr lang="en-US" dirty="0"/>
            </a:br>
            <a:r>
              <a:rPr lang="en-US" dirty="0"/>
              <a:t>       Management That Checks All</a:t>
            </a:r>
            <a:br>
              <a:rPr lang="en-US" dirty="0"/>
            </a:br>
            <a:r>
              <a:rPr lang="en-US" dirty="0"/>
              <a:t>       The Boxes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606DF-12CF-C7A1-81EB-499267A7D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325" y="1825625"/>
            <a:ext cx="639127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/>
              <a:t>Definition</a:t>
            </a:r>
          </a:p>
          <a:p>
            <a:pPr marL="0" indent="0">
              <a:buNone/>
            </a:pPr>
            <a:r>
              <a:rPr lang="en-US" sz="3600" dirty="0"/>
              <a:t>A disaster is an emergency that, due to its complexity, scope, or duration, threatens the organization’s capabilities and requires outside assistance to sustain patient care, safety, or security functions.</a:t>
            </a:r>
          </a:p>
        </p:txBody>
      </p:sp>
    </p:spTree>
    <p:extLst>
      <p:ext uri="{BB962C8B-B14F-4D97-AF65-F5344CB8AC3E}">
        <p14:creationId xmlns:p14="http://schemas.microsoft.com/office/powerpoint/2010/main" val="2898366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EAAB0-814E-2BB5-7937-3AA343B64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Disaster Preparedness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70987-EFCC-50A6-CA48-BFD8FAF9D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150" y="1825625"/>
            <a:ext cx="64579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Definition</a:t>
            </a:r>
          </a:p>
          <a:p>
            <a:pPr marL="0" indent="0">
              <a:buNone/>
            </a:pPr>
            <a:r>
              <a:rPr lang="en-US" sz="4000" dirty="0"/>
              <a:t>Proactive measures and plans put in place by individuals, communities, and organizations to minimize the impact of natural or artificial disasters.</a:t>
            </a:r>
          </a:p>
        </p:txBody>
      </p:sp>
    </p:spTree>
    <p:extLst>
      <p:ext uri="{BB962C8B-B14F-4D97-AF65-F5344CB8AC3E}">
        <p14:creationId xmlns:p14="http://schemas.microsoft.com/office/powerpoint/2010/main" val="2450719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5331-E58A-81C9-C342-E8CB20A86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Benefits of Preparedness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BC499-7DD1-5CD2-2F2C-C3D4C3369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5780" y="1825625"/>
            <a:ext cx="7379569" cy="4351338"/>
          </a:xfrm>
        </p:spPr>
        <p:txBody>
          <a:bodyPr>
            <a:normAutofit/>
          </a:bodyPr>
          <a:lstStyle/>
          <a:p>
            <a:r>
              <a:rPr lang="en-US" sz="4000" dirty="0"/>
              <a:t>Minimize risk related to a disaster</a:t>
            </a:r>
          </a:p>
          <a:p>
            <a:r>
              <a:rPr lang="en-US" sz="4000" dirty="0"/>
              <a:t>Support safety for employees and patients</a:t>
            </a:r>
          </a:p>
          <a:p>
            <a:r>
              <a:rPr lang="en-US" sz="4000" dirty="0"/>
              <a:t>Safeguard (PHI) Protected Health Information</a:t>
            </a:r>
          </a:p>
          <a:p>
            <a:r>
              <a:rPr lang="en-US" sz="4000" dirty="0"/>
              <a:t>Help define recovery efforts</a:t>
            </a:r>
          </a:p>
        </p:txBody>
      </p:sp>
    </p:spTree>
    <p:extLst>
      <p:ext uri="{BB962C8B-B14F-4D97-AF65-F5344CB8AC3E}">
        <p14:creationId xmlns:p14="http://schemas.microsoft.com/office/powerpoint/2010/main" val="156881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E3D98-1BCF-0799-0F66-A8CA2FC3F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5034"/>
          </a:xfrm>
        </p:spPr>
        <p:txBody>
          <a:bodyPr>
            <a:normAutofit/>
          </a:bodyPr>
          <a:lstStyle/>
          <a:p>
            <a:r>
              <a:rPr lang="en-US" sz="4000" dirty="0"/>
              <a:t>        Core Elements of Preparedness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1CF10-1279-7C28-933E-085261CEB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138" y="1409699"/>
            <a:ext cx="9373163" cy="50831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Risk assessment and Emergency Planning</a:t>
            </a:r>
          </a:p>
          <a:p>
            <a:r>
              <a:rPr lang="en-US" dirty="0"/>
              <a:t>Determine which hazards are most likely to occur in your  local area.</a:t>
            </a:r>
          </a:p>
          <a:p>
            <a:pPr marL="0" indent="0">
              <a:buNone/>
            </a:pPr>
            <a:r>
              <a:rPr lang="en-US" b="1" dirty="0"/>
              <a:t>Communication Plan</a:t>
            </a:r>
          </a:p>
          <a:p>
            <a:r>
              <a:rPr lang="en-US" dirty="0"/>
              <a:t>Establish a system to connect with staff, providers, key contacts. Coordinate with regulatory agencies.</a:t>
            </a:r>
          </a:p>
          <a:p>
            <a:pPr marL="0" indent="0">
              <a:buNone/>
            </a:pPr>
            <a:r>
              <a:rPr lang="en-US" b="1" dirty="0"/>
              <a:t>Policies and Procedures</a:t>
            </a:r>
          </a:p>
          <a:p>
            <a:r>
              <a:rPr lang="en-US" dirty="0"/>
              <a:t>Develop policies to guide the organization’s plan </a:t>
            </a:r>
          </a:p>
          <a:p>
            <a:pPr marL="0" indent="0">
              <a:buNone/>
            </a:pPr>
            <a:r>
              <a:rPr lang="en-US" dirty="0"/>
              <a:t>   that comply with regulations.</a:t>
            </a:r>
          </a:p>
          <a:p>
            <a:pPr marL="0" indent="0">
              <a:buNone/>
            </a:pPr>
            <a:r>
              <a:rPr lang="en-US" b="1" dirty="0"/>
              <a:t>Training and Testing</a:t>
            </a:r>
          </a:p>
          <a:p>
            <a:r>
              <a:rPr lang="en-US" dirty="0"/>
              <a:t>Create a training program for employees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18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EA51E-B07E-90C9-E95B-CEE53041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Key Aspects of Preparedness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66514-46E1-8D70-6BBE-2F81A04C4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5425"/>
            <a:ext cx="7886700" cy="46815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Strategies and Processes</a:t>
            </a:r>
          </a:p>
          <a:p>
            <a:r>
              <a:rPr lang="en-US" dirty="0"/>
              <a:t>Hospitals need effective strategies and processes to assess, treat, and manage patients during emergencies.</a:t>
            </a:r>
          </a:p>
          <a:p>
            <a:pPr marL="0" indent="0">
              <a:buNone/>
            </a:pPr>
            <a:r>
              <a:rPr lang="en-US" b="1" dirty="0"/>
              <a:t>Tools</a:t>
            </a:r>
          </a:p>
          <a:p>
            <a:r>
              <a:rPr lang="en-US" dirty="0"/>
              <a:t>Equipping hospitals with appropriate tools is crucial to managing patient overflow and various degrees of infection.</a:t>
            </a:r>
          </a:p>
          <a:p>
            <a:pPr marL="0" indent="0">
              <a:buNone/>
            </a:pPr>
            <a:r>
              <a:rPr lang="en-US" b="1" dirty="0"/>
              <a:t>Healthcare Workers</a:t>
            </a:r>
          </a:p>
          <a:p>
            <a:r>
              <a:rPr lang="en-US" dirty="0"/>
              <a:t>Training, protective equipment, and access to communication net works are vital for their safety.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207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4D766-8416-08EF-478D-9E5237E04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Key Aspects of Preparedness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7C499-873A-1585-7C05-AA7949328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85900"/>
            <a:ext cx="8172450" cy="500697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b="1" dirty="0"/>
              <a:t>Safety of Patients</a:t>
            </a:r>
          </a:p>
          <a:p>
            <a:r>
              <a:rPr lang="en-US" sz="4000" dirty="0"/>
              <a:t>Disaster preparation ensures patient safety, minimizes</a:t>
            </a:r>
          </a:p>
          <a:p>
            <a:pPr marL="0" indent="0">
              <a:buNone/>
            </a:pPr>
            <a:r>
              <a:rPr lang="en-US" sz="4000" dirty="0"/>
              <a:t>   further harm, and improves health care delivery.</a:t>
            </a:r>
          </a:p>
          <a:p>
            <a:pPr marL="0" indent="0">
              <a:buNone/>
            </a:pPr>
            <a:r>
              <a:rPr lang="en-US" sz="4000" b="1" dirty="0"/>
              <a:t>Resource Management</a:t>
            </a:r>
          </a:p>
          <a:p>
            <a:r>
              <a:rPr lang="en-US" sz="4000" dirty="0"/>
              <a:t>Comprehensive plans help hospitals to manage and</a:t>
            </a:r>
          </a:p>
          <a:p>
            <a:pPr marL="0" indent="0">
              <a:buNone/>
            </a:pPr>
            <a:r>
              <a:rPr lang="en-US" sz="4000" dirty="0"/>
              <a:t>   allocate resources. Ex., medical supplies, equipment,   </a:t>
            </a:r>
          </a:p>
          <a:p>
            <a:pPr marL="0" indent="0">
              <a:buNone/>
            </a:pPr>
            <a:r>
              <a:rPr lang="en-US" sz="4000" dirty="0"/>
              <a:t>   staff.            </a:t>
            </a:r>
          </a:p>
          <a:p>
            <a:pPr marL="0" indent="0">
              <a:buNone/>
            </a:pPr>
            <a:r>
              <a:rPr lang="en-US" sz="4000" b="1" dirty="0"/>
              <a:t>Collaboration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4000" dirty="0"/>
              <a:t>Working with emergency agencies and stakeholders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4000" dirty="0"/>
              <a:t>   for a coordinated response and the pooling of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4000" dirty="0"/>
              <a:t>   resources.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707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1390</TotalTime>
  <Words>852</Words>
  <Application>Microsoft Office PowerPoint</Application>
  <PresentationFormat>On-screen Show (4:3)</PresentationFormat>
  <Paragraphs>129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Preparedness &amp; Disaster Management That Checks All The Boxes</vt:lpstr>
      <vt:lpstr>              Preparedness &amp; Disaster Management That Checks All The Boxes    </vt:lpstr>
      <vt:lpstr>PowerPoint Presentation</vt:lpstr>
      <vt:lpstr>       Preparedness &amp; Disaster        Management That Checks All        The Boxes</vt:lpstr>
      <vt:lpstr>        Disaster Preparedness</vt:lpstr>
      <vt:lpstr>       Benefits of Preparedness</vt:lpstr>
      <vt:lpstr>        Core Elements of Preparedness</vt:lpstr>
      <vt:lpstr>       Key Aspects of Preparedness</vt:lpstr>
      <vt:lpstr>        Key Aspects of Preparedness</vt:lpstr>
      <vt:lpstr>           Types of Disasters</vt:lpstr>
      <vt:lpstr>                 Types of Disasters                                                 </vt:lpstr>
      <vt:lpstr>PowerPoint Presentation</vt:lpstr>
      <vt:lpstr>PowerPoint Presentation</vt:lpstr>
      <vt:lpstr>             Disaster Management</vt:lpstr>
      <vt:lpstr>        Disaster Management</vt:lpstr>
      <vt:lpstr>         Disaster Management</vt:lpstr>
      <vt:lpstr>          Disaster Management</vt:lpstr>
      <vt:lpstr>           Disaster Management</vt:lpstr>
      <vt:lpstr>Disaster Management</vt:lpstr>
      <vt:lpstr>PowerPoint Presentation</vt:lpstr>
      <vt:lpstr>                    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Valentin, Sherene</dc:creator>
  <cp:lastModifiedBy>kathleen farrell</cp:lastModifiedBy>
  <cp:revision>3</cp:revision>
  <dcterms:created xsi:type="dcterms:W3CDTF">2024-04-04T14:47:04Z</dcterms:created>
  <dcterms:modified xsi:type="dcterms:W3CDTF">2024-06-17T01:03:19Z</dcterms:modified>
</cp:coreProperties>
</file>